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314" r:id="rId15"/>
    <p:sldId id="272" r:id="rId16"/>
    <p:sldId id="318" r:id="rId17"/>
    <p:sldId id="275" r:id="rId18"/>
    <p:sldId id="332" r:id="rId19"/>
    <p:sldId id="334" r:id="rId20"/>
    <p:sldId id="333" r:id="rId21"/>
    <p:sldId id="277" r:id="rId22"/>
    <p:sldId id="278" r:id="rId23"/>
    <p:sldId id="279" r:id="rId24"/>
    <p:sldId id="280" r:id="rId25"/>
    <p:sldId id="281" r:id="rId26"/>
    <p:sldId id="282" r:id="rId27"/>
    <p:sldId id="283" r:id="rId28"/>
    <p:sldId id="284" r:id="rId29"/>
    <p:sldId id="285" r:id="rId30"/>
    <p:sldId id="286" r:id="rId31"/>
  </p:sldIdLst>
  <p:sldSz cx="9144000" cy="5143500" type="screen16x9"/>
  <p:notesSz cx="6858000" cy="9144000"/>
  <p:embeddedFontLst>
    <p:embeddedFont>
      <p:font typeface="Chalkduster" panose="03050602040202020205" pitchFamily="66" charset="77"/>
      <p:regular r:id="rId33"/>
    </p:embeddedFont>
    <p:embeddedFont>
      <p:font typeface="Roboto" panose="02000000000000000000" pitchFamily="2" charset="0"/>
      <p:regular r:id="rId34"/>
      <p:bold r:id="rId35"/>
      <p:italic r:id="rId36"/>
      <p:boldItalic r:id="rId37"/>
    </p:embeddedFont>
    <p:embeddedFont>
      <p:font typeface="Roboto Light" panose="02000000000000000000" pitchFamily="2" charset="0"/>
      <p:regular r:id="rId38"/>
      <p: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849">
          <p15:clr>
            <a:srgbClr val="A4A3A4"/>
          </p15:clr>
        </p15:guide>
        <p15:guide id="2" pos="340">
          <p15:clr>
            <a:srgbClr val="A4A3A4"/>
          </p15:clr>
        </p15:guide>
        <p15:guide id="3" orient="horz" pos="425">
          <p15:clr>
            <a:srgbClr val="747775"/>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jrfKFD2sZBakjN9RHTOhtYG6uPm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ann Johnse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404"/>
    <p:restoredTop sz="77455"/>
  </p:normalViewPr>
  <p:slideViewPr>
    <p:cSldViewPr snapToGrid="0">
      <p:cViewPr varScale="1">
        <p:scale>
          <a:sx n="122" d="100"/>
          <a:sy n="122" d="100"/>
        </p:scale>
        <p:origin x="928" y="192"/>
      </p:cViewPr>
      <p:guideLst>
        <p:guide orient="horz" pos="849"/>
        <p:guide pos="340"/>
        <p:guide orient="horz" pos="425"/>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50" Type="http://customschemas.google.com/relationships/presentationmetadata" Target="meta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0" Type="http://schemas.openxmlformats.org/officeDocument/2006/relationships/slide" Target="slides/slide19.xml"/><Relationship Id="rId5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a:p>
            <a:pPr marL="0" lvl="0" indent="0" algn="l" rtl="0">
              <a:lnSpc>
                <a:spcPct val="100000"/>
              </a:lnSpc>
              <a:spcBef>
                <a:spcPts val="320"/>
              </a:spcBef>
              <a:spcAft>
                <a:spcPts val="0"/>
              </a:spcAft>
              <a:buClr>
                <a:schemeClr val="dk1"/>
              </a:buClr>
              <a:buSzPts val="1600"/>
              <a:buNone/>
            </a:pPr>
            <a:r>
              <a:rPr lang="no-NO" dirty="0"/>
              <a:t>Snakkekonsept: Velkommen som deltakere i FIRST LEGO League! </a:t>
            </a:r>
            <a:endParaRPr dirty="0"/>
          </a:p>
          <a:p>
            <a:pPr marL="0" lvl="0" indent="0" algn="l" rtl="0">
              <a:lnSpc>
                <a:spcPct val="100000"/>
              </a:lnSpc>
              <a:spcBef>
                <a:spcPts val="320"/>
              </a:spcBef>
              <a:spcAft>
                <a:spcPts val="0"/>
              </a:spcAft>
              <a:buClr>
                <a:schemeClr val="dk1"/>
              </a:buClr>
              <a:buSzPts val="1600"/>
              <a:buNone/>
            </a:pPr>
            <a:endParaRPr dirty="0"/>
          </a:p>
          <a:p>
            <a:pPr marL="0" lvl="0" indent="0" algn="l" rtl="0">
              <a:lnSpc>
                <a:spcPct val="100000"/>
              </a:lnSpc>
              <a:spcBef>
                <a:spcPts val="320"/>
              </a:spcBef>
              <a:spcAft>
                <a:spcPts val="0"/>
              </a:spcAft>
              <a:buClr>
                <a:schemeClr val="dk1"/>
              </a:buClr>
              <a:buSzPts val="1600"/>
              <a:buNone/>
            </a:pPr>
            <a:r>
              <a:rPr lang="no-NO" dirty="0"/>
              <a:t>FLL er </a:t>
            </a:r>
            <a:r>
              <a:rPr lang="nb-NO" dirty="0"/>
              <a:t>en av </a:t>
            </a:r>
            <a:r>
              <a:rPr lang="no-NO" dirty="0"/>
              <a:t>verdens største teknologi- og kunnskapskonkurranse</a:t>
            </a:r>
            <a:r>
              <a:rPr lang="nb-NO" dirty="0"/>
              <a:t>r</a:t>
            </a:r>
            <a:r>
              <a:rPr lang="no-NO" dirty="0"/>
              <a:t>, og sammen med </a:t>
            </a:r>
            <a:r>
              <a:rPr lang="nb-NO" dirty="0"/>
              <a:t>over 40</a:t>
            </a:r>
            <a:r>
              <a:rPr lang="no-NO" dirty="0"/>
              <a:t> 000 andre lag rundt om i verden, skal dere være med å løse årets oppdrag! Det kuleste er at ingen av lagene kommer til å gjøre det på samme måte! </a:t>
            </a:r>
            <a:endParaRPr dirty="0"/>
          </a:p>
          <a:p>
            <a:pPr marL="0" lvl="0" indent="0" algn="l" rtl="0">
              <a:lnSpc>
                <a:spcPct val="100000"/>
              </a:lnSpc>
              <a:spcBef>
                <a:spcPts val="320"/>
              </a:spcBef>
              <a:spcAft>
                <a:spcPts val="0"/>
              </a:spcAft>
              <a:buClr>
                <a:schemeClr val="dk1"/>
              </a:buClr>
              <a:buSzPts val="1600"/>
              <a:buNone/>
            </a:pPr>
            <a:r>
              <a:rPr lang="no-NO" dirty="0"/>
              <a:t>Dere skal finne løsninger ingen voksne har tenkt på, og være med å gjøre verden til et bedre sted. Gjennom programmering, forskning og presentasjoner av arbeidet deres, skal dere jobbe som ekte ingeniører, oppfinnere og programmerere. Oppdraget varer i 8 uker, og avsluttes med en turnering hvor dere konkurrerer mot andre lag i nærområdet deres. </a:t>
            </a:r>
            <a:endParaRPr dirty="0"/>
          </a:p>
          <a:p>
            <a:pPr marL="0" lvl="0" indent="0" algn="l" rtl="0">
              <a:lnSpc>
                <a:spcPct val="100000"/>
              </a:lnSpc>
              <a:spcBef>
                <a:spcPts val="360"/>
              </a:spcBef>
              <a:spcAft>
                <a:spcPts val="0"/>
              </a:spcAft>
              <a:buSzPts val="1400"/>
              <a:buNone/>
            </a:pPr>
            <a:endParaRPr dirty="0"/>
          </a:p>
        </p:txBody>
      </p:sp>
      <p:sp>
        <p:nvSpPr>
          <p:cNvPr id="197" name="Google Shape;19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o-NO"/>
              <a:t>Slide for å engasjere og forberede deltakerne på hva FLL omfatter.</a:t>
            </a:r>
            <a:endParaRPr/>
          </a:p>
        </p:txBody>
      </p:sp>
      <p:sp>
        <p:nvSpPr>
          <p:cNvPr id="203" name="Google Shape;20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r>
              <a:rPr lang="no-NO" dirty="0"/>
              <a:t>I årets oppdrag skal vi løse flere problemer; </a:t>
            </a:r>
            <a:endParaRPr dirty="0"/>
          </a:p>
          <a:p>
            <a:pPr marL="171450" lvl="0" indent="-171450" algn="l" rtl="0">
              <a:lnSpc>
                <a:spcPct val="100000"/>
              </a:lnSpc>
              <a:spcBef>
                <a:spcPts val="360"/>
              </a:spcBef>
              <a:spcAft>
                <a:spcPts val="0"/>
              </a:spcAft>
              <a:buSzPts val="1400"/>
              <a:buFont typeface="Calibri"/>
              <a:buChar char="-"/>
            </a:pPr>
            <a:r>
              <a:rPr lang="no-NO" dirty="0"/>
              <a:t>Vi skal finne en innovativ løsning på en problemstilling vi selv velger</a:t>
            </a:r>
            <a:endParaRPr dirty="0"/>
          </a:p>
          <a:p>
            <a:pPr marL="171450" lvl="0" indent="-171450" algn="l" rtl="0">
              <a:lnSpc>
                <a:spcPct val="100000"/>
              </a:lnSpc>
              <a:spcBef>
                <a:spcPts val="360"/>
              </a:spcBef>
              <a:spcAft>
                <a:spcPts val="0"/>
              </a:spcAft>
              <a:buSzPts val="1400"/>
              <a:buFont typeface="Calibri"/>
              <a:buChar char="-"/>
            </a:pPr>
            <a:r>
              <a:rPr lang="no-NO" dirty="0"/>
              <a:t>Vi skal designe en robot laget av LEGO</a:t>
            </a:r>
            <a:endParaRPr dirty="0"/>
          </a:p>
          <a:p>
            <a:pPr marL="171450" lvl="0" indent="-171450" algn="l" rtl="0">
              <a:lnSpc>
                <a:spcPct val="100000"/>
              </a:lnSpc>
              <a:spcBef>
                <a:spcPts val="360"/>
              </a:spcBef>
              <a:spcAft>
                <a:spcPts val="0"/>
              </a:spcAft>
              <a:buSzPts val="1400"/>
              <a:buFont typeface="Calibri"/>
              <a:buChar char="-"/>
            </a:pPr>
            <a:r>
              <a:rPr lang="no-NO" dirty="0"/>
              <a:t>Vi skal programmere roboten til å løse oppdrag på en robotbane</a:t>
            </a:r>
            <a:endParaRPr dirty="0"/>
          </a:p>
          <a:p>
            <a:pPr marL="171450" lvl="0" indent="-171450" algn="l" rtl="0">
              <a:lnSpc>
                <a:spcPct val="100000"/>
              </a:lnSpc>
              <a:spcBef>
                <a:spcPts val="360"/>
              </a:spcBef>
              <a:spcAft>
                <a:spcPts val="0"/>
              </a:spcAft>
              <a:buSzPts val="1400"/>
              <a:buFont typeface="Calibri"/>
              <a:buChar char="-"/>
            </a:pPr>
            <a:r>
              <a:rPr lang="no-NO" dirty="0"/>
              <a:t>Vi skal jobbe under kjerneverdiene og huske på å være et godt lag!</a:t>
            </a:r>
            <a:endParaRPr dirty="0"/>
          </a:p>
        </p:txBody>
      </p:sp>
      <p:sp>
        <p:nvSpPr>
          <p:cNvPr id="211" name="Google Shape;211;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sz="1200"/>
          </a:p>
          <a:p>
            <a:pPr marL="0" lvl="0" indent="0" algn="l" rtl="0">
              <a:lnSpc>
                <a:spcPct val="100000"/>
              </a:lnSpc>
              <a:spcBef>
                <a:spcPts val="360"/>
              </a:spcBef>
              <a:spcAft>
                <a:spcPts val="0"/>
              </a:spcAft>
              <a:buSzPts val="1400"/>
              <a:buNone/>
            </a:pPr>
            <a:r>
              <a:rPr lang="no-NO" sz="1200"/>
              <a:t>Kjerneverdiene i FLL er hjørnesteinene i prosjektet. De er de grunnleggende elementene som skiller FLL fra andre prosjekter av sitt slag. </a:t>
            </a:r>
            <a:endParaRPr/>
          </a:p>
          <a:p>
            <a:pPr marL="0" lvl="0" indent="0" algn="l" rtl="0">
              <a:lnSpc>
                <a:spcPct val="100000"/>
              </a:lnSpc>
              <a:spcBef>
                <a:spcPts val="360"/>
              </a:spcBef>
              <a:spcAft>
                <a:spcPts val="0"/>
              </a:spcAft>
              <a:buSzPts val="1400"/>
              <a:buNone/>
            </a:pPr>
            <a:endParaRPr sz="1200"/>
          </a:p>
          <a:p>
            <a:pPr marL="0" lvl="0" indent="0" algn="l" rtl="0">
              <a:lnSpc>
                <a:spcPct val="100000"/>
              </a:lnSpc>
              <a:spcBef>
                <a:spcPts val="360"/>
              </a:spcBef>
              <a:spcAft>
                <a:spcPts val="0"/>
              </a:spcAft>
              <a:buSzPts val="1400"/>
              <a:buNone/>
            </a:pPr>
            <a:r>
              <a:rPr lang="no-NO" sz="1200"/>
              <a:t>Laget skal jobbe med kjerneverdiene gjennom hele prosjektet. Direkte og indirekte. I løpet av arbeidsperioden bør laget dokumentere situasjoner hvor de viser at de bruket kjerneverdiene, slik at de enkelt kan formidle det på turnering. Kjerneverdiene skal ikke bare brukes i arbeidsperioden, men også på turneringen. </a:t>
            </a:r>
            <a:endParaRPr/>
          </a:p>
        </p:txBody>
      </p:sp>
      <p:sp>
        <p:nvSpPr>
          <p:cNvPr id="270" name="Google Shape;270;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r>
              <a:rPr lang="no-NO" dirty="0"/>
              <a:t>1. Levere en skriftlig rapport om arbeidet og funnene deres før turnering</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r>
              <a:rPr lang="no-NO" dirty="0"/>
              <a:t>2. Holde presentasjoner av innovativt prosjekt og teknologi (2 x 5 minutter)</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r>
              <a:rPr lang="no-NO" dirty="0"/>
              <a:t>3. Programmere og øve til robotkamper på turnering (3 x 2,5 minutter)</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r>
              <a:rPr lang="no-NO" dirty="0"/>
              <a:t>4. Dekorere stand på turnering</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r>
              <a:rPr lang="no-NO" dirty="0"/>
              <a:t>5. Bruke kjerneverdiene gjennom hele oppdragsperioden og på turneringsdagen</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r>
              <a:rPr lang="nb-NO" dirty="0"/>
              <a:t>6</a:t>
            </a:r>
            <a:r>
              <a:rPr lang="no-NO" dirty="0"/>
              <a:t>. Delta på turnering</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00000"/>
              </a:lnSpc>
              <a:spcBef>
                <a:spcPts val="360"/>
              </a:spcBef>
              <a:spcAft>
                <a:spcPts val="0"/>
              </a:spcAft>
              <a:buSzPts val="1400"/>
              <a:buNone/>
            </a:pPr>
            <a:endParaRPr dirty="0"/>
          </a:p>
        </p:txBody>
      </p:sp>
      <p:sp>
        <p:nvSpPr>
          <p:cNvPr id="279" name="Google Shape;279;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b-NO" dirty="0"/>
              <a:t>NO film om FLL</a:t>
            </a:r>
            <a:br>
              <a:rPr lang="nb-NO" dirty="0"/>
            </a:br>
            <a:r>
              <a:rPr lang="nb-NO" dirty="0" err="1"/>
              <a:t>https</a:t>
            </a:r>
            <a:r>
              <a:rPr lang="nb-NO" dirty="0"/>
              <a:t>://</a:t>
            </a:r>
            <a:r>
              <a:rPr lang="nb-NO" dirty="0" err="1"/>
              <a:t>www.youtube.com</a:t>
            </a:r>
            <a:r>
              <a:rPr lang="nb-NO" dirty="0"/>
              <a:t>/</a:t>
            </a:r>
            <a:r>
              <a:rPr lang="nb-NO" dirty="0" err="1"/>
              <a:t>watch?v</a:t>
            </a:r>
            <a:r>
              <a:rPr lang="nb-NO" dirty="0"/>
              <a:t>=AMTexL02y4E</a:t>
            </a:r>
            <a:endParaRPr dirty="0"/>
          </a:p>
        </p:txBody>
      </p:sp>
      <p:sp>
        <p:nvSpPr>
          <p:cNvPr id="297" name="Google Shape;297;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t>Denne sliden er for å vise elevene at alle vil finne en rolle I FLL-prosjektet. Selv om det er ideelt at alle får prøve alle aktivitetene, så er det ofte trygt og inspirerende for deltakerne å finne en rolle de</a:t>
            </a:r>
            <a:endParaRPr dirty="0"/>
          </a:p>
          <a:p>
            <a:pPr marL="0" lvl="0" indent="0" algn="l" rtl="0">
              <a:lnSpc>
                <a:spcPct val="115000"/>
              </a:lnSpc>
              <a:spcBef>
                <a:spcPts val="0"/>
              </a:spcBef>
              <a:spcAft>
                <a:spcPts val="0"/>
              </a:spcAft>
              <a:buClr>
                <a:schemeClr val="dk1"/>
              </a:buClr>
              <a:buSzPts val="1100"/>
              <a:buFont typeface="Arial"/>
              <a:buNone/>
            </a:pPr>
            <a:r>
              <a:rPr lang="no-NO" dirty="0"/>
              <a:t>identifiserer seg meg, og som de vet de kan mestre. Her kan du legge til/fjerne oppgaver slik at den</a:t>
            </a:r>
            <a:r>
              <a:rPr lang="nb-NO" dirty="0"/>
              <a:t> </a:t>
            </a:r>
            <a:r>
              <a:rPr lang="no-NO" dirty="0"/>
              <a:t>passer din klasse. </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r>
              <a:rPr lang="no-NO" dirty="0"/>
              <a:t>Man kan avslutte økten med å la elevene lese beskrivelsene av rollene foreslått i Deltakerheftet. Til slutt kan du be elevene skrive på en liste hvilken 2-3 roller de kunne tenke seg å teste, slik at du innen neste økt kan fordele elevene på en gruppe du vet de har lyst å teste. På sikt må alle innom flere roller/grupper, og kanskje de vil få jobbe med det de liker best over lengre perioder. Alt avhenger av hvordan veiledergruppen legger opp arbeidet. </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p:txBody>
      </p:sp>
      <p:sp>
        <p:nvSpPr>
          <p:cNvPr id="361" name="Google Shape;361;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20"/>
              </a:spcBef>
              <a:spcAft>
                <a:spcPts val="0"/>
              </a:spcAft>
              <a:buClr>
                <a:schemeClr val="dk1"/>
              </a:buClr>
              <a:buSzPts val="1600"/>
              <a:buNone/>
            </a:pPr>
            <a:r>
              <a:rPr lang="no-NO" b="1" dirty="0"/>
              <a:t>Nå starter deres deltagelse i FLL. </a:t>
            </a:r>
            <a:r>
              <a:rPr lang="no-NO" dirty="0"/>
              <a:t>Sett på problemløserhatten og gjør det til en god og morsom opplevelse for deg selv, medelevene dine og laget ditt! </a:t>
            </a:r>
            <a:endParaRPr lang="nb-NO" dirty="0"/>
          </a:p>
          <a:p>
            <a:pPr marL="0" lvl="0" indent="0" algn="l" rtl="0">
              <a:lnSpc>
                <a:spcPct val="100000"/>
              </a:lnSpc>
              <a:spcBef>
                <a:spcPts val="320"/>
              </a:spcBef>
              <a:spcAft>
                <a:spcPts val="0"/>
              </a:spcAft>
              <a:buClr>
                <a:schemeClr val="dk1"/>
              </a:buClr>
              <a:buSzPts val="1600"/>
              <a:buNone/>
            </a:pPr>
            <a:endParaRPr lang="nb-NO" dirty="0"/>
          </a:p>
          <a:p>
            <a:pPr marL="0" lvl="0" indent="0" algn="l" rtl="0">
              <a:lnSpc>
                <a:spcPct val="100000"/>
              </a:lnSpc>
              <a:spcBef>
                <a:spcPts val="320"/>
              </a:spcBef>
              <a:spcAft>
                <a:spcPts val="0"/>
              </a:spcAft>
              <a:buClr>
                <a:schemeClr val="dk1"/>
              </a:buClr>
              <a:buSzPts val="1600"/>
              <a:buNone/>
            </a:pPr>
            <a:r>
              <a:rPr lang="no-NO" dirty="0"/>
              <a:t>Om dere føler det går treigt innimellom er det fint å huske på at det er en del av opplevelsen, å finne veien videre og løse utfordringene en møter. Sånn er det for ekte forskere, programmerere og ingeniører også! </a:t>
            </a:r>
            <a:endParaRPr dirty="0"/>
          </a:p>
          <a:p>
            <a:pPr marL="0" lvl="0" indent="0" algn="l" rtl="0">
              <a:lnSpc>
                <a:spcPct val="100000"/>
              </a:lnSpc>
              <a:spcBef>
                <a:spcPts val="320"/>
              </a:spcBef>
              <a:spcAft>
                <a:spcPts val="0"/>
              </a:spcAft>
              <a:buClr>
                <a:schemeClr val="dk1"/>
              </a:buClr>
              <a:buSzPts val="1600"/>
              <a:buNone/>
            </a:pPr>
            <a:endParaRPr dirty="0"/>
          </a:p>
          <a:p>
            <a:pPr marL="0" lvl="0" indent="0" algn="l" rtl="0">
              <a:lnSpc>
                <a:spcPct val="100000"/>
              </a:lnSpc>
              <a:spcBef>
                <a:spcPts val="320"/>
              </a:spcBef>
              <a:spcAft>
                <a:spcPts val="0"/>
              </a:spcAft>
              <a:buClr>
                <a:schemeClr val="dk1"/>
              </a:buClr>
              <a:buSzPts val="1600"/>
              <a:buNone/>
            </a:pPr>
            <a:r>
              <a:rPr lang="no-NO" dirty="0"/>
              <a:t>Lykke til! </a:t>
            </a:r>
            <a:endParaRPr dirty="0"/>
          </a:p>
        </p:txBody>
      </p:sp>
      <p:sp>
        <p:nvSpPr>
          <p:cNvPr id="370" name="Google Shape;370;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b-NO" sz="1200" dirty="0"/>
              <a:t>K</a:t>
            </a:r>
            <a:r>
              <a:rPr lang="no-NO" sz="1200" dirty="0"/>
              <a:t>jerneverdiene er oppdagelse, innovasjon, innvirkning, inkludering, lagarbeid og moro. </a:t>
            </a:r>
            <a:endParaRPr dirty="0"/>
          </a:p>
          <a:p>
            <a:pPr marL="0" lvl="0" indent="0" algn="l" rtl="0">
              <a:lnSpc>
                <a:spcPct val="100000"/>
              </a:lnSpc>
              <a:spcBef>
                <a:spcPts val="360"/>
              </a:spcBef>
              <a:spcAft>
                <a:spcPts val="0"/>
              </a:spcAft>
              <a:buSzPts val="1400"/>
              <a:buNone/>
            </a:pPr>
            <a:r>
              <a:rPr lang="no-NO" sz="1200" dirty="0"/>
              <a:t>Arbeidet som dere gjør omhandler oppdagelse, innovasjon og innvirkningen den har på samfunnet. </a:t>
            </a:r>
            <a:endParaRPr dirty="0"/>
          </a:p>
          <a:p>
            <a:pPr marL="0" lvl="0" indent="0" algn="l" rtl="0">
              <a:lnSpc>
                <a:spcPct val="100000"/>
              </a:lnSpc>
              <a:spcBef>
                <a:spcPts val="360"/>
              </a:spcBef>
              <a:spcAft>
                <a:spcPts val="0"/>
              </a:spcAft>
              <a:buSzPts val="1400"/>
              <a:buNone/>
            </a:pPr>
            <a:r>
              <a:rPr lang="no-NO" sz="1200" dirty="0"/>
              <a:t>Inkludering, lagarbeid og moro er hvordan dere er mot hverandre og hvordan dere løser utfordringer dere møter som lag.</a:t>
            </a:r>
            <a:endParaRPr dirty="0"/>
          </a:p>
          <a:p>
            <a:pPr marL="0" lvl="0" indent="0" algn="l" rtl="0">
              <a:lnSpc>
                <a:spcPct val="100000"/>
              </a:lnSpc>
              <a:spcBef>
                <a:spcPts val="360"/>
              </a:spcBef>
              <a:spcAft>
                <a:spcPts val="0"/>
              </a:spcAft>
              <a:buSzPts val="1400"/>
              <a:buNone/>
            </a:pPr>
            <a:endParaRPr sz="1200" dirty="0"/>
          </a:p>
          <a:p>
            <a:pPr marL="0" lvl="0" indent="0" algn="l" rtl="0">
              <a:lnSpc>
                <a:spcPct val="100000"/>
              </a:lnSpc>
              <a:spcBef>
                <a:spcPts val="360"/>
              </a:spcBef>
              <a:spcAft>
                <a:spcPts val="0"/>
              </a:spcAft>
              <a:buSzPts val="1400"/>
              <a:buNone/>
            </a:pPr>
            <a:r>
              <a:rPr lang="no-NO" sz="1200" dirty="0"/>
              <a:t>For å få en god start skal dere definere hvordan dere skal løse utfordringer og hva dere skal gjøre for å jobbe </a:t>
            </a:r>
            <a:r>
              <a:rPr lang="no-NO" sz="1200" dirty="0" err="1"/>
              <a:t>itråd</a:t>
            </a:r>
            <a:r>
              <a:rPr lang="no-NO" sz="1200" dirty="0"/>
              <a:t> med disse kjerneverdiene. </a:t>
            </a:r>
            <a:endParaRPr dirty="0"/>
          </a:p>
          <a:p>
            <a:pPr marL="0" lvl="0" indent="0" algn="l" rtl="0">
              <a:lnSpc>
                <a:spcPct val="100000"/>
              </a:lnSpc>
              <a:spcBef>
                <a:spcPts val="360"/>
              </a:spcBef>
              <a:spcAft>
                <a:spcPts val="0"/>
              </a:spcAft>
              <a:buSzPts val="1400"/>
              <a:buNone/>
            </a:pPr>
            <a:endParaRPr sz="1200" dirty="0"/>
          </a:p>
          <a:p>
            <a:pPr marL="0" lvl="0" indent="0" algn="l" rtl="0">
              <a:lnSpc>
                <a:spcPct val="100000"/>
              </a:lnSpc>
              <a:spcBef>
                <a:spcPts val="360"/>
              </a:spcBef>
              <a:spcAft>
                <a:spcPts val="0"/>
              </a:spcAft>
              <a:buSzPts val="1400"/>
              <a:buNone/>
            </a:pPr>
            <a:r>
              <a:rPr lang="no-NO" sz="1200" dirty="0"/>
              <a:t>Forklar elevene dine at vi har seks kjerneverdier. De fire første jobber vi med underveis I prosjektet, mens de tre siste er viktige å ha en plan for fra starten av. </a:t>
            </a:r>
            <a:endParaRPr dirty="0"/>
          </a:p>
          <a:p>
            <a:pPr marL="0" lvl="0" indent="0" algn="l" rtl="0">
              <a:lnSpc>
                <a:spcPct val="100000"/>
              </a:lnSpc>
              <a:spcBef>
                <a:spcPts val="360"/>
              </a:spcBef>
              <a:spcAft>
                <a:spcPts val="0"/>
              </a:spcAft>
              <a:buSzPts val="1400"/>
              <a:buNone/>
            </a:pPr>
            <a:r>
              <a:rPr lang="no-NO" sz="1200" dirty="0"/>
              <a:t>Hva skal vi gjøre for å inkludere hverandre? </a:t>
            </a:r>
            <a:endParaRPr dirty="0"/>
          </a:p>
          <a:p>
            <a:pPr marL="0" lvl="0" indent="0" algn="l" rtl="0">
              <a:lnSpc>
                <a:spcPct val="100000"/>
              </a:lnSpc>
              <a:spcBef>
                <a:spcPts val="360"/>
              </a:spcBef>
              <a:spcAft>
                <a:spcPts val="0"/>
              </a:spcAft>
              <a:buSzPts val="1400"/>
              <a:buNone/>
            </a:pPr>
            <a:r>
              <a:rPr lang="no-NO" sz="1200" dirty="0"/>
              <a:t>Hvordan jobber en godt sammen som lag? </a:t>
            </a:r>
            <a:endParaRPr dirty="0"/>
          </a:p>
          <a:p>
            <a:pPr marL="0" lvl="0" indent="0" algn="l" rtl="0">
              <a:lnSpc>
                <a:spcPct val="100000"/>
              </a:lnSpc>
              <a:spcBef>
                <a:spcPts val="360"/>
              </a:spcBef>
              <a:spcAft>
                <a:spcPts val="0"/>
              </a:spcAft>
              <a:buSzPts val="1400"/>
              <a:buNone/>
            </a:pPr>
            <a:r>
              <a:rPr lang="no-NO" sz="1200" dirty="0"/>
              <a:t>Hva skal vi gjøre for å ha det gøy underveis? </a:t>
            </a:r>
            <a:endParaRPr dirty="0"/>
          </a:p>
          <a:p>
            <a:pPr marL="0" lvl="0" indent="0" algn="l" rtl="0">
              <a:lnSpc>
                <a:spcPct val="100000"/>
              </a:lnSpc>
              <a:spcBef>
                <a:spcPts val="360"/>
              </a:spcBef>
              <a:spcAft>
                <a:spcPts val="0"/>
              </a:spcAft>
              <a:buSzPts val="1400"/>
              <a:buNone/>
            </a:pPr>
            <a:endParaRPr sz="1200" dirty="0"/>
          </a:p>
          <a:p>
            <a:pPr marL="0" lvl="0" indent="0" algn="l" rtl="0">
              <a:lnSpc>
                <a:spcPct val="100000"/>
              </a:lnSpc>
              <a:spcBef>
                <a:spcPts val="360"/>
              </a:spcBef>
              <a:spcAft>
                <a:spcPts val="0"/>
              </a:spcAft>
              <a:buSzPts val="1400"/>
              <a:buNone/>
            </a:pPr>
            <a:r>
              <a:rPr lang="no-NO" sz="1200" dirty="0"/>
              <a:t>På neste slide skal elevene få reflektere og legge en plan for dette. </a:t>
            </a:r>
            <a:endParaRPr dirty="0"/>
          </a:p>
          <a:p>
            <a:pPr marL="0" lvl="0" indent="0" algn="l" rtl="0">
              <a:lnSpc>
                <a:spcPct val="100000"/>
              </a:lnSpc>
              <a:spcBef>
                <a:spcPts val="360"/>
              </a:spcBef>
              <a:spcAft>
                <a:spcPts val="0"/>
              </a:spcAft>
              <a:buSzPts val="1400"/>
              <a:buNone/>
            </a:pPr>
            <a:endParaRPr sz="1200" dirty="0"/>
          </a:p>
        </p:txBody>
      </p:sp>
      <p:sp>
        <p:nvSpPr>
          <p:cNvPr id="382" name="Google Shape;382;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o-NO" sz="1200" dirty="0"/>
              <a:t>La elevene sitte I grupper på tre eller lagvis om det er flere lag i en klasse. Be de finne frem noe å skrive på, eventuelt </a:t>
            </a:r>
            <a:r>
              <a:rPr lang="no-NO" sz="1200" dirty="0" err="1"/>
              <a:t>iPad</a:t>
            </a:r>
            <a:r>
              <a:rPr lang="no-NO" sz="1200" dirty="0"/>
              <a:t>/PC. </a:t>
            </a:r>
            <a:r>
              <a:rPr lang="nb-NO" sz="1200" dirty="0"/>
              <a:t>G</a:t>
            </a:r>
            <a:r>
              <a:rPr lang="no-NO" sz="1200" dirty="0"/>
              <a:t>jennomgå svarene deres muntlig underveis. </a:t>
            </a:r>
            <a:endParaRPr dirty="0"/>
          </a:p>
          <a:p>
            <a:pPr marL="0" lvl="0" indent="0" algn="l" rtl="0">
              <a:lnSpc>
                <a:spcPct val="100000"/>
              </a:lnSpc>
              <a:spcBef>
                <a:spcPts val="360"/>
              </a:spcBef>
              <a:spcAft>
                <a:spcPts val="0"/>
              </a:spcAft>
              <a:buSzPts val="1400"/>
              <a:buNone/>
            </a:pPr>
            <a:endParaRPr sz="1200" dirty="0"/>
          </a:p>
          <a:p>
            <a:pPr marL="0" lvl="0" indent="0" algn="l" rtl="0">
              <a:lnSpc>
                <a:spcPct val="100000"/>
              </a:lnSpc>
              <a:spcBef>
                <a:spcPts val="360"/>
              </a:spcBef>
              <a:spcAft>
                <a:spcPts val="0"/>
              </a:spcAft>
              <a:buSzPts val="1400"/>
              <a:buNone/>
            </a:pPr>
            <a:r>
              <a:rPr lang="no-NO" sz="1200" dirty="0"/>
              <a:t>Start med Inkludering. Vis første spørsmål på prosjektoren og les den høyt for elevene. Gi de noen minutter på å diskutere og legge en plan for hvordan de vil løse utfordringen. La alle dele svarene sine før dere går videre til neste. </a:t>
            </a:r>
            <a:endParaRPr dirty="0"/>
          </a:p>
          <a:p>
            <a:pPr marL="0" lvl="0" indent="0" algn="l" rtl="0">
              <a:lnSpc>
                <a:spcPct val="100000"/>
              </a:lnSpc>
              <a:spcBef>
                <a:spcPts val="360"/>
              </a:spcBef>
              <a:spcAft>
                <a:spcPts val="0"/>
              </a:spcAft>
              <a:buSzPts val="1400"/>
              <a:buNone/>
            </a:pPr>
            <a:r>
              <a:rPr lang="no-NO" sz="1200" dirty="0"/>
              <a:t>Resultatet av svarene kan bli en plakat med regler, et utgangspunkt for diskusjon/refleksjon på </a:t>
            </a:r>
            <a:r>
              <a:rPr lang="no-NO" sz="1200" dirty="0" err="1"/>
              <a:t>lagmøter</a:t>
            </a:r>
            <a:r>
              <a:rPr lang="no-NO" sz="1200" dirty="0"/>
              <a:t>, sjekkliste eller andre former som passer dere. </a:t>
            </a:r>
            <a:endParaRPr dirty="0"/>
          </a:p>
          <a:p>
            <a:pPr marL="0" lvl="0" indent="0" algn="l" rtl="0">
              <a:lnSpc>
                <a:spcPct val="100000"/>
              </a:lnSpc>
              <a:spcBef>
                <a:spcPts val="360"/>
              </a:spcBef>
              <a:spcAft>
                <a:spcPts val="0"/>
              </a:spcAft>
              <a:buSzPts val="1400"/>
              <a:buNone/>
            </a:pPr>
            <a:endParaRPr sz="1200" dirty="0"/>
          </a:p>
          <a:p>
            <a:pPr marL="0" lvl="0" indent="0" algn="l" rtl="0">
              <a:lnSpc>
                <a:spcPct val="100000"/>
              </a:lnSpc>
              <a:spcBef>
                <a:spcPts val="360"/>
              </a:spcBef>
              <a:spcAft>
                <a:spcPts val="0"/>
              </a:spcAft>
              <a:buSzPts val="1400"/>
              <a:buNone/>
            </a:pPr>
            <a:endParaRPr sz="1200" dirty="0"/>
          </a:p>
          <a:p>
            <a:pPr marL="0" lvl="0" indent="0" algn="l" rtl="0">
              <a:lnSpc>
                <a:spcPct val="100000"/>
              </a:lnSpc>
              <a:spcBef>
                <a:spcPts val="360"/>
              </a:spcBef>
              <a:spcAft>
                <a:spcPts val="0"/>
              </a:spcAft>
              <a:buSzPts val="1400"/>
              <a:buNone/>
            </a:pPr>
            <a:endParaRPr sz="1200" dirty="0"/>
          </a:p>
        </p:txBody>
      </p:sp>
      <p:sp>
        <p:nvSpPr>
          <p:cNvPr id="392" name="Google Shape;392;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8" name="Google Shape;40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b-NO" dirty="0" err="1"/>
              <a:t>https</a:t>
            </a:r>
            <a:r>
              <a:rPr lang="nb-NO" dirty="0"/>
              <a:t>://</a:t>
            </a:r>
            <a:r>
              <a:rPr lang="nb-NO" dirty="0" err="1"/>
              <a:t>www.youtube.com</a:t>
            </a:r>
            <a:r>
              <a:rPr lang="nb-NO" dirty="0"/>
              <a:t>/</a:t>
            </a:r>
            <a:r>
              <a:rPr lang="nb-NO" dirty="0" err="1"/>
              <a:t>watch?v</a:t>
            </a:r>
            <a:r>
              <a:rPr lang="nb-NO" dirty="0"/>
              <a:t>=</a:t>
            </a:r>
            <a:r>
              <a:rPr lang="nb-NO" dirty="0" err="1"/>
              <a:t>kzUmhhQZUsw</a:t>
            </a:r>
            <a:endParaRPr lang="nb-NO" dirty="0"/>
          </a:p>
          <a:p>
            <a:pPr marL="0" lvl="0" indent="0" algn="l" rtl="0">
              <a:lnSpc>
                <a:spcPct val="100000"/>
              </a:lnSpc>
              <a:spcBef>
                <a:spcPts val="360"/>
              </a:spcBef>
              <a:spcAft>
                <a:spcPts val="0"/>
              </a:spcAft>
              <a:buSzPts val="1400"/>
              <a:buNone/>
            </a:pPr>
            <a:r>
              <a:rPr lang="no-NO" dirty="0"/>
              <a:t>Årets oppdragsfilm</a:t>
            </a:r>
            <a:r>
              <a:rPr lang="nb-NO" dirty="0"/>
              <a:t> – </a:t>
            </a:r>
            <a:r>
              <a:rPr lang="nb-NO" dirty="0" err="1"/>
              <a:t>teaser</a:t>
            </a:r>
            <a:endParaRPr dirty="0"/>
          </a:p>
        </p:txBody>
      </p:sp>
      <p:sp>
        <p:nvSpPr>
          <p:cNvPr id="414" name="Google Shape;414;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g363c727bc10_0_3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8" name="Google Shape;1028;g363c727bc10_0_3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360"/>
              </a:spcBef>
              <a:spcAft>
                <a:spcPts val="0"/>
              </a:spcAft>
              <a:buSzPts val="1400"/>
              <a:buNone/>
            </a:pPr>
            <a:r>
              <a:rPr lang="nb-NO" b="0" dirty="0"/>
              <a:t>Her er introduksjonen til årets oppdrag beskrevet. </a:t>
            </a:r>
            <a:endParaRPr lang="nb-NO" dirty="0"/>
          </a:p>
          <a:p>
            <a:pPr marL="0" lvl="0" indent="0" algn="l" rtl="0">
              <a:lnSpc>
                <a:spcPct val="100000"/>
              </a:lnSpc>
              <a:spcBef>
                <a:spcPts val="360"/>
              </a:spcBef>
              <a:spcAft>
                <a:spcPts val="0"/>
              </a:spcAft>
              <a:buSzPts val="1400"/>
              <a:buNone/>
            </a:pPr>
            <a:r>
              <a:rPr lang="nb-NO" b="0" dirty="0"/>
              <a:t>Skriv gjerne om/forenkle for å tilpasse det til dine elevers alder/nivå. (Kort versjon)</a:t>
            </a:r>
            <a:endParaRPr lang="nb-NO" dirty="0"/>
          </a:p>
          <a:p>
            <a:pPr marL="0" lvl="0" indent="0" algn="l" rtl="0">
              <a:lnSpc>
                <a:spcPct val="115000"/>
              </a:lnSpc>
              <a:spcBef>
                <a:spcPts val="0"/>
              </a:spcBef>
              <a:spcAft>
                <a:spcPts val="0"/>
              </a:spcAft>
              <a:buClr>
                <a:schemeClr val="dk1"/>
              </a:buClr>
              <a:buSzPts val="1100"/>
              <a:buFont typeface="Arial"/>
              <a:buNone/>
            </a:pPr>
            <a:endParaRPr lang="nb-NO" dirty="0"/>
          </a:p>
          <a:p>
            <a:pPr marL="0" lvl="0" indent="0" algn="l" rtl="0">
              <a:lnSpc>
                <a:spcPct val="100000"/>
              </a:lnSpc>
              <a:spcBef>
                <a:spcPts val="360"/>
              </a:spcBef>
              <a:spcAft>
                <a:spcPts val="0"/>
              </a:spcAft>
              <a:buSzPts val="1400"/>
              <a:buNone/>
            </a:pPr>
            <a:endParaRPr lang="nb-NO"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endParaRPr lang="nb-NO" dirty="0"/>
          </a:p>
          <a:p>
            <a:pPr marL="457200" marR="0" lvl="0" indent="-228600" algn="l" rtl="0">
              <a:lnSpc>
                <a:spcPct val="100000"/>
              </a:lnSpc>
              <a:spcBef>
                <a:spcPts val="360"/>
              </a:spcBef>
              <a:spcAft>
                <a:spcPts val="0"/>
              </a:spcAft>
              <a:buClr>
                <a:srgbClr val="000000"/>
              </a:buClr>
              <a:buSzPts val="1400"/>
              <a:buFont typeface="Arial"/>
              <a:buNone/>
            </a:pPr>
            <a:r>
              <a:rPr lang="no-NO" dirty="0"/>
              <a:t>Tegneserie med oppdraget (fra deltakerheftet)</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00000"/>
              </a:lnSpc>
              <a:spcBef>
                <a:spcPts val="360"/>
              </a:spcBef>
              <a:spcAft>
                <a:spcPts val="0"/>
              </a:spcAft>
              <a:buSzPts val="1400"/>
              <a:buNone/>
            </a:pPr>
            <a:endParaRPr dirty="0"/>
          </a:p>
        </p:txBody>
      </p:sp>
      <p:sp>
        <p:nvSpPr>
          <p:cNvPr id="437" name="Google Shape;437;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374c980a79d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6" name="Google Shape;1056;g374c980a79d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no" dirty="0"/>
          </a:p>
          <a:p>
            <a:pPr marL="0" lvl="0" indent="0" algn="l" rtl="0">
              <a:spcBef>
                <a:spcPts val="0"/>
              </a:spcBef>
              <a:spcAft>
                <a:spcPts val="0"/>
              </a:spcAft>
              <a:buNone/>
            </a:pPr>
            <a:r>
              <a:rPr lang="no" dirty="0"/>
              <a:t>Her er noen av teknologiene som ble nevnt! </a:t>
            </a:r>
          </a:p>
          <a:p>
            <a:pPr marL="0" lvl="0" indent="0" algn="l" rtl="0">
              <a:spcBef>
                <a:spcPts val="0"/>
              </a:spcBef>
              <a:spcAft>
                <a:spcPts val="0"/>
              </a:spcAft>
              <a:buNone/>
            </a:pPr>
            <a:r>
              <a:rPr lang="no" dirty="0"/>
              <a:t>Om du ser noen som kan være aktuelle for noen av deres problemer – noter de ned!</a:t>
            </a:r>
          </a:p>
          <a:p>
            <a:pPr marL="0" lvl="0" indent="0" algn="l" rtl="0">
              <a:spcBef>
                <a:spcPts val="0"/>
              </a:spcBef>
              <a:spcAft>
                <a:spcPts val="0"/>
              </a:spcAft>
              <a:buNone/>
            </a:pPr>
            <a:endParaRPr lang="no"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rgbClr val="196B24"/>
              </a:buClr>
              <a:buSzPts val="1400"/>
              <a:buFont typeface="Arial"/>
              <a:buNone/>
            </a:pPr>
            <a:r>
              <a:rPr lang="nb-NO" sz="1800" b="0" dirty="0">
                <a:solidFill>
                  <a:srgbClr val="196B24"/>
                </a:solidFill>
                <a:latin typeface="Arial"/>
                <a:ea typeface="Arial"/>
                <a:cs typeface="Arial"/>
                <a:sym typeface="Arial"/>
              </a:rPr>
              <a:t>de som jobber med regnskogen møter mange utfordringer, her er tre eksempler fra deltakerheftet. Velg en utfordring fra disse, ting du allerede vet eller fra fantasien, og tenk på hvordan teknologi kan være med å løse den! Det kan være teknologi fra introduksjonen, eller teknologi som du har lært om på egenhånd. </a:t>
            </a:r>
            <a:endParaRPr lang="nb-NO" sz="1800" dirty="0"/>
          </a:p>
        </p:txBody>
      </p:sp>
      <p:sp>
        <p:nvSpPr>
          <p:cNvPr id="460" name="Google Shape;460;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18</a:t>
            </a:fld>
            <a:endParaRPr/>
          </a:p>
        </p:txBody>
      </p:sp>
    </p:spTree>
    <p:extLst>
      <p:ext uri="{BB962C8B-B14F-4D97-AF65-F5344CB8AC3E}">
        <p14:creationId xmlns:p14="http://schemas.microsoft.com/office/powerpoint/2010/main" val="2795100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r>
              <a:rPr lang="nb-NO" sz="1200" b="0" i="0" u="none" strike="noStrike" cap="none" dirty="0">
                <a:solidFill>
                  <a:schemeClr val="dk1"/>
                </a:solidFill>
                <a:effectLst/>
                <a:latin typeface="Calibri"/>
                <a:ea typeface="Calibri"/>
                <a:cs typeface="Calibri"/>
                <a:sym typeface="Calibri"/>
              </a:rPr>
              <a:t>Problemstilling 1: Hvordan kan vi bygge hus, veier og hytter på en måte som bevarer levestedene til de lokale dyrene og plantene? P</a:t>
            </a:r>
          </a:p>
          <a:p>
            <a:pPr marL="457200" marR="0" lvl="0" indent="-228600" algn="l" rtl="0">
              <a:lnSpc>
                <a:spcPct val="100000"/>
              </a:lnSpc>
              <a:spcBef>
                <a:spcPts val="360"/>
              </a:spcBef>
              <a:spcAft>
                <a:spcPts val="0"/>
              </a:spcAft>
              <a:buClr>
                <a:srgbClr val="000000"/>
              </a:buClr>
              <a:buSzPts val="1400"/>
              <a:buFont typeface="Arial"/>
              <a:buNone/>
            </a:pPr>
            <a:endParaRPr lang="nb-NO" sz="1200" b="0" i="0" u="none" strike="noStrike" cap="none" dirty="0">
              <a:solidFill>
                <a:schemeClr val="dk1"/>
              </a:solidFill>
              <a:effectLst/>
              <a:latin typeface="Calibri"/>
              <a:ea typeface="Calibri"/>
              <a:cs typeface="Calibri"/>
              <a:sym typeface="Calibri"/>
            </a:endParaRPr>
          </a:p>
          <a:p>
            <a:pPr marL="457200" marR="0" lvl="0" indent="-228600" algn="l" rtl="0">
              <a:lnSpc>
                <a:spcPct val="100000"/>
              </a:lnSpc>
              <a:spcBef>
                <a:spcPts val="360"/>
              </a:spcBef>
              <a:spcAft>
                <a:spcPts val="0"/>
              </a:spcAft>
              <a:buClr>
                <a:srgbClr val="000000"/>
              </a:buClr>
              <a:buSzPts val="1400"/>
              <a:buFont typeface="Arial"/>
              <a:buNone/>
            </a:pPr>
            <a:r>
              <a:rPr lang="nb-NO" sz="1200" b="0" i="0" u="none" strike="noStrike" cap="none" dirty="0" err="1">
                <a:solidFill>
                  <a:schemeClr val="dk1"/>
                </a:solidFill>
                <a:effectLst/>
                <a:latin typeface="Calibri"/>
                <a:ea typeface="Calibri"/>
                <a:cs typeface="Calibri"/>
                <a:sym typeface="Calibri"/>
              </a:rPr>
              <a:t>roblemstilling</a:t>
            </a:r>
            <a:r>
              <a:rPr lang="nb-NO" sz="1200" b="0" i="0" u="none" strike="noStrike" cap="none" dirty="0">
                <a:solidFill>
                  <a:schemeClr val="dk1"/>
                </a:solidFill>
                <a:effectLst/>
                <a:latin typeface="Calibri"/>
                <a:ea typeface="Calibri"/>
                <a:cs typeface="Calibri"/>
                <a:sym typeface="Calibri"/>
              </a:rPr>
              <a:t> 2: Hvordan kan vi hindre at fremmede og uønskede arter sprer seg og ødelegger for det lokale naturmangfoldet? </a:t>
            </a:r>
          </a:p>
          <a:p>
            <a:pPr marL="457200" marR="0" lvl="0" indent="-228600" algn="l" rtl="0">
              <a:lnSpc>
                <a:spcPct val="100000"/>
              </a:lnSpc>
              <a:spcBef>
                <a:spcPts val="360"/>
              </a:spcBef>
              <a:spcAft>
                <a:spcPts val="0"/>
              </a:spcAft>
              <a:buClr>
                <a:srgbClr val="000000"/>
              </a:buClr>
              <a:buSzPts val="1400"/>
              <a:buFont typeface="Arial"/>
              <a:buNone/>
            </a:pPr>
            <a:endParaRPr lang="nb-NO" sz="1200" b="0" i="0" u="none" strike="noStrike" cap="none" dirty="0">
              <a:solidFill>
                <a:schemeClr val="dk1"/>
              </a:solidFill>
              <a:effectLst/>
              <a:latin typeface="Calibri"/>
              <a:ea typeface="Calibri"/>
              <a:cs typeface="Calibri"/>
              <a:sym typeface="Calibri"/>
            </a:endParaRPr>
          </a:p>
          <a:p>
            <a:pPr marL="457200" marR="0" lvl="0" indent="-228600" algn="l" rtl="0">
              <a:lnSpc>
                <a:spcPct val="100000"/>
              </a:lnSpc>
              <a:spcBef>
                <a:spcPts val="360"/>
              </a:spcBef>
              <a:spcAft>
                <a:spcPts val="0"/>
              </a:spcAft>
              <a:buClr>
                <a:srgbClr val="000000"/>
              </a:buClr>
              <a:buSzPts val="1400"/>
              <a:buFont typeface="Arial"/>
              <a:buNone/>
            </a:pPr>
            <a:r>
              <a:rPr lang="nb-NO" sz="1200" b="0" i="0" u="none" strike="noStrike" cap="none" dirty="0">
                <a:solidFill>
                  <a:schemeClr val="dk1"/>
                </a:solidFill>
                <a:effectLst/>
                <a:latin typeface="Calibri"/>
                <a:ea typeface="Calibri"/>
                <a:cs typeface="Calibri"/>
                <a:sym typeface="Calibri"/>
              </a:rPr>
              <a:t>Problemstilling 3: Hvordan kan vi skape flere </a:t>
            </a:r>
            <a:r>
              <a:rPr lang="nb-NO" sz="1200" b="0" i="0" u="none" strike="noStrike" cap="none" dirty="0" err="1">
                <a:solidFill>
                  <a:schemeClr val="dk1"/>
                </a:solidFill>
                <a:effectLst/>
                <a:latin typeface="Calibri"/>
                <a:ea typeface="Calibri"/>
                <a:cs typeface="Calibri"/>
                <a:sym typeface="Calibri"/>
              </a:rPr>
              <a:t>insektsvennlige</a:t>
            </a:r>
            <a:r>
              <a:rPr lang="nb-NO" sz="1200" b="0" i="0" u="none" strike="noStrike" cap="none" dirty="0">
                <a:solidFill>
                  <a:schemeClr val="dk1"/>
                </a:solidFill>
                <a:effectLst/>
                <a:latin typeface="Calibri"/>
                <a:ea typeface="Calibri"/>
                <a:cs typeface="Calibri"/>
                <a:sym typeface="Calibri"/>
              </a:rPr>
              <a:t> områder i nærmiljøet vårt slik at pollinerende insekter som humler og bier overlever? </a:t>
            </a:r>
          </a:p>
          <a:p>
            <a:pPr marL="457200" marR="0" lvl="0" indent="-228600" algn="l" rtl="0">
              <a:lnSpc>
                <a:spcPct val="100000"/>
              </a:lnSpc>
              <a:spcBef>
                <a:spcPts val="360"/>
              </a:spcBef>
              <a:spcAft>
                <a:spcPts val="0"/>
              </a:spcAft>
              <a:buClr>
                <a:srgbClr val="000000"/>
              </a:buClr>
              <a:buSzPts val="1400"/>
              <a:buFont typeface="Arial"/>
              <a:buNone/>
            </a:pPr>
            <a:endParaRPr lang="nb-NO" sz="1200" b="0" i="0" u="none" strike="noStrike" cap="none" dirty="0">
              <a:solidFill>
                <a:schemeClr val="dk1"/>
              </a:solidFill>
              <a:effectLst/>
              <a:latin typeface="Calibri"/>
              <a:ea typeface="Calibri"/>
              <a:cs typeface="Calibri"/>
              <a:sym typeface="Calibri"/>
            </a:endParaRPr>
          </a:p>
          <a:p>
            <a:pPr marL="457200" marR="0" lvl="0" indent="-228600" algn="l" rtl="0">
              <a:lnSpc>
                <a:spcPct val="100000"/>
              </a:lnSpc>
              <a:spcBef>
                <a:spcPts val="360"/>
              </a:spcBef>
              <a:spcAft>
                <a:spcPts val="0"/>
              </a:spcAft>
              <a:buClr>
                <a:srgbClr val="000000"/>
              </a:buClr>
              <a:buSzPts val="1400"/>
              <a:buFont typeface="Arial"/>
              <a:buNone/>
            </a:pPr>
            <a:r>
              <a:rPr lang="nb-NO" sz="1200" b="0" i="0" u="none" strike="noStrike" cap="none" dirty="0">
                <a:solidFill>
                  <a:schemeClr val="dk1"/>
                </a:solidFill>
                <a:effectLst/>
                <a:latin typeface="Calibri"/>
                <a:ea typeface="Calibri"/>
                <a:cs typeface="Calibri"/>
                <a:sym typeface="Calibri"/>
              </a:rPr>
              <a:t>Problemstilling 4: Hvordan kan vi stoppe plast og søppel fra å havne i havet og vassdragene våre før det skader dyrelivet? P</a:t>
            </a:r>
          </a:p>
          <a:p>
            <a:pPr marL="457200" marR="0" lvl="0" indent="-228600" algn="l" rtl="0">
              <a:lnSpc>
                <a:spcPct val="100000"/>
              </a:lnSpc>
              <a:spcBef>
                <a:spcPts val="360"/>
              </a:spcBef>
              <a:spcAft>
                <a:spcPts val="0"/>
              </a:spcAft>
              <a:buClr>
                <a:srgbClr val="000000"/>
              </a:buClr>
              <a:buSzPts val="1400"/>
              <a:buFont typeface="Arial"/>
              <a:buNone/>
            </a:pPr>
            <a:endParaRPr lang="nb-NO" sz="1200" b="0" i="0" u="none" strike="noStrike" cap="none" dirty="0">
              <a:solidFill>
                <a:schemeClr val="dk1"/>
              </a:solidFill>
              <a:effectLst/>
              <a:latin typeface="Calibri"/>
              <a:ea typeface="Calibri"/>
              <a:cs typeface="Calibri"/>
              <a:sym typeface="Calibri"/>
            </a:endParaRPr>
          </a:p>
          <a:p>
            <a:pPr marL="457200" marR="0" lvl="0" indent="-228600" algn="l" rtl="0">
              <a:lnSpc>
                <a:spcPct val="100000"/>
              </a:lnSpc>
              <a:spcBef>
                <a:spcPts val="360"/>
              </a:spcBef>
              <a:spcAft>
                <a:spcPts val="0"/>
              </a:spcAft>
              <a:buClr>
                <a:srgbClr val="000000"/>
              </a:buClr>
              <a:buSzPts val="1400"/>
              <a:buFont typeface="Arial"/>
              <a:buNone/>
            </a:pPr>
            <a:r>
              <a:rPr lang="nb-NO" sz="1200" b="0" i="0" u="none" strike="noStrike" cap="none" dirty="0" err="1">
                <a:solidFill>
                  <a:schemeClr val="dk1"/>
                </a:solidFill>
                <a:effectLst/>
                <a:latin typeface="Calibri"/>
                <a:ea typeface="Calibri"/>
                <a:cs typeface="Calibri"/>
                <a:sym typeface="Calibri"/>
              </a:rPr>
              <a:t>roblemstilling</a:t>
            </a:r>
            <a:r>
              <a:rPr lang="nb-NO" sz="1200" b="0" i="0" u="none" strike="noStrike" cap="none" dirty="0">
                <a:solidFill>
                  <a:schemeClr val="dk1"/>
                </a:solidFill>
                <a:effectLst/>
                <a:latin typeface="Calibri"/>
                <a:ea typeface="Calibri"/>
                <a:cs typeface="Calibri"/>
                <a:sym typeface="Calibri"/>
              </a:rPr>
              <a:t> 5: Hvordan kan ny teknologi eller smarte ideer hjelpe truede dyre- og plantearter med å tilpasse seg klimaendringene?</a:t>
            </a:r>
            <a:endParaRPr dirty="0"/>
          </a:p>
        </p:txBody>
      </p:sp>
      <p:sp>
        <p:nvSpPr>
          <p:cNvPr id="469" name="Google Shape;469;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8" name="Google Shape;40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20</a:t>
            </a:fld>
            <a:endParaRPr/>
          </a:p>
        </p:txBody>
      </p:sp>
    </p:spTree>
    <p:extLst>
      <p:ext uri="{BB962C8B-B14F-4D97-AF65-F5344CB8AC3E}">
        <p14:creationId xmlns:p14="http://schemas.microsoft.com/office/powerpoint/2010/main" val="4032996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Google Shape;481;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b-NO" dirty="0"/>
              <a:t>Når elevene har idémyldret på ulike problemer, teknologier og muligheter tar vi et skritt tilbake og fokuserer på alle problemene som finnes slik at de til slutt kan velge ett. Nå skal dere følge instruksjonene på </a:t>
            </a:r>
            <a:r>
              <a:rPr lang="nb-NO" dirty="0" err="1"/>
              <a:t>slidene</a:t>
            </a:r>
            <a:r>
              <a:rPr lang="nb-NO" dirty="0"/>
              <a:t>. Husk:</a:t>
            </a:r>
          </a:p>
          <a:p>
            <a:pPr marL="0" lvl="0" indent="0" algn="l" rtl="0">
              <a:lnSpc>
                <a:spcPct val="100000"/>
              </a:lnSpc>
              <a:spcBef>
                <a:spcPts val="360"/>
              </a:spcBef>
              <a:spcAft>
                <a:spcPts val="0"/>
              </a:spcAft>
              <a:buSzPts val="1400"/>
              <a:buNone/>
            </a:pPr>
            <a:endParaRPr lang="nb-NO" dirty="0"/>
          </a:p>
          <a:p>
            <a:pPr marL="0" lvl="0" indent="0" algn="l" rtl="0">
              <a:lnSpc>
                <a:spcPct val="100000"/>
              </a:lnSpc>
              <a:spcBef>
                <a:spcPts val="360"/>
              </a:spcBef>
              <a:spcAft>
                <a:spcPts val="0"/>
              </a:spcAft>
              <a:buSzPts val="1400"/>
              <a:buNone/>
            </a:pPr>
            <a:r>
              <a:rPr lang="no-NO" dirty="0"/>
              <a:t>Når man arbeider med elever, kan det være lurt å tenke på følgende:</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 Alle idéer er gode i denne fasen</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 Det er ikke tillatt for elevene å kritisere forslagene til hverandre</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 Kvantitet kan føre til kvalitet</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 Man ønsker å finne en innovativ løsning eller forbedring</a:t>
            </a:r>
            <a:endParaRPr dirty="0"/>
          </a:p>
        </p:txBody>
      </p:sp>
      <p:sp>
        <p:nvSpPr>
          <p:cNvPr id="482" name="Google Shape;482;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r>
              <a:rPr lang="no-NO" dirty="0"/>
              <a:t>Se notater under neste slide for veileders tilnærming og rolle</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p:txBody>
      </p:sp>
      <p:sp>
        <p:nvSpPr>
          <p:cNvPr id="492" name="Google Shape;492;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r>
              <a:rPr lang="no-NO" dirty="0"/>
              <a:t>Forklar elevene hvordan koordinatsystemet fungerer. Y-aksen beskriver relevansen til temaet, mens x-aksen beskriver hvor tilgjengelig problemet er å forske på.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Lappene deres kommer til å ende på ulike steder, og det er helt ok, og også hele poenget med prosessen. Prøv å hold tonen mellom elevene utforskende, ikke konkurrerende.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Plasser gullappene der de hører hjemme i koordinatsystemet. Hvilke idéer bør man satse videre på? Ideene som ender opp i 1. kvadrant (øverst til høyre) er de ideene dere bør jobbe videre med. </a:t>
            </a:r>
            <a:br>
              <a:rPr lang="no-NO" dirty="0"/>
            </a:b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Etter prosessen med relevans og mulighet for å utforske videre, kan man gå videre til neste slide for å sortere mer. Du kan også bytte ut parameterne på aksene med andre som du ønsker å bruke.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Gjenta prosessen til det gjenstår 3-5 idéer og arbeid videre med disse.</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endParaRPr dirty="0"/>
          </a:p>
        </p:txBody>
      </p:sp>
      <p:sp>
        <p:nvSpPr>
          <p:cNvPr id="502" name="Google Shape;502;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4" name="Google Shape;514;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r>
              <a:rPr lang="no-NO" dirty="0"/>
              <a:t>Plasser gullappene der de hører hjemme i koordinatsystemet.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Målet for FLL er at løsningene på problemene skal være innovative, eller at deltakerne skal forbedre</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allerede eksisterende løsninger på en ny måte. Når problemene ble sortert på første koordinatsystem</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endte dere opp med et utvalg ideer fra 1. kvadrant. Fortsett med disse ideene og få deltagerne til å sette</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de inn i dette koordinatsystemet.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På samme måte som forrige koordinatsystem ønsker vi å finne ideene som ender i 1. kvadrant. Hvilke</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idéer sitter dere igjen med nå? Noen har en, andre har mange. Samle inn de som står i 1. kvadrant og</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følg instruksjonene på neste side. Nå er målet å gjøre det sånn at hele laget føler seg delaktig i</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utviklingen av ideen, og eierskap til prosjektet. Til slutt skal dere velge hvilken dere skal gå videre med.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endParaRPr dirty="0"/>
          </a:p>
        </p:txBody>
      </p:sp>
      <p:sp>
        <p:nvSpPr>
          <p:cNvPr id="515" name="Google Shape;515;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b="0" dirty="0"/>
          </a:p>
          <a:p>
            <a:pPr marL="0" lvl="0" indent="0" algn="l" rtl="0">
              <a:lnSpc>
                <a:spcPct val="100000"/>
              </a:lnSpc>
              <a:spcBef>
                <a:spcPts val="360"/>
              </a:spcBef>
              <a:spcAft>
                <a:spcPts val="0"/>
              </a:spcAft>
              <a:buSzPts val="1400"/>
              <a:buNone/>
            </a:pPr>
            <a:r>
              <a:rPr lang="no-NO" b="0" dirty="0"/>
              <a:t>Trinn 3: Arbeid med idéer</a:t>
            </a:r>
            <a:endParaRPr dirty="0"/>
          </a:p>
          <a:p>
            <a:pPr marL="0" lvl="0" indent="0" algn="l" rtl="0">
              <a:lnSpc>
                <a:spcPct val="100000"/>
              </a:lnSpc>
              <a:spcBef>
                <a:spcPts val="360"/>
              </a:spcBef>
              <a:spcAft>
                <a:spcPts val="0"/>
              </a:spcAft>
              <a:buSzPts val="1400"/>
              <a:buNone/>
            </a:pPr>
            <a:endParaRPr b="0" dirty="0"/>
          </a:p>
          <a:p>
            <a:pPr marL="0" lvl="0" indent="0" algn="l" rtl="0">
              <a:lnSpc>
                <a:spcPct val="100000"/>
              </a:lnSpc>
              <a:spcBef>
                <a:spcPts val="360"/>
              </a:spcBef>
              <a:spcAft>
                <a:spcPts val="0"/>
              </a:spcAft>
              <a:buSzPts val="1400"/>
              <a:buNone/>
            </a:pPr>
            <a:r>
              <a:rPr lang="no-NO" b="0" dirty="0"/>
              <a:t>Skriv ned idéene fra forrige trinn på hvert sitt A4-ark som du deler ut til grupper på 3 elever per gruppe. Følg instruksjonene på sliden. </a:t>
            </a:r>
            <a:endParaRPr dirty="0"/>
          </a:p>
          <a:p>
            <a:pPr marL="0" lvl="0" indent="0" algn="l" rtl="0">
              <a:lnSpc>
                <a:spcPct val="100000"/>
              </a:lnSpc>
              <a:spcBef>
                <a:spcPts val="360"/>
              </a:spcBef>
              <a:spcAft>
                <a:spcPts val="0"/>
              </a:spcAft>
              <a:buSzPts val="1400"/>
              <a:buNone/>
            </a:pPr>
            <a:endParaRPr b="0" dirty="0"/>
          </a:p>
          <a:p>
            <a:pPr marL="0" lvl="0" indent="0" algn="l" rtl="0">
              <a:lnSpc>
                <a:spcPct val="100000"/>
              </a:lnSpc>
              <a:spcBef>
                <a:spcPts val="360"/>
              </a:spcBef>
              <a:spcAft>
                <a:spcPts val="0"/>
              </a:spcAft>
              <a:buSzPts val="1400"/>
              <a:buNone/>
            </a:pPr>
            <a:endParaRPr b="0" dirty="0"/>
          </a:p>
          <a:p>
            <a:pPr marL="0" lvl="0" indent="0" algn="l" rtl="0">
              <a:lnSpc>
                <a:spcPct val="100000"/>
              </a:lnSpc>
              <a:spcBef>
                <a:spcPts val="360"/>
              </a:spcBef>
              <a:spcAft>
                <a:spcPts val="0"/>
              </a:spcAft>
              <a:buSzPts val="1400"/>
              <a:buNone/>
            </a:pPr>
            <a:endParaRPr b="0"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00000"/>
              </a:lnSpc>
              <a:spcBef>
                <a:spcPts val="360"/>
              </a:spcBef>
              <a:spcAft>
                <a:spcPts val="0"/>
              </a:spcAft>
              <a:buSzPts val="1400"/>
              <a:buNone/>
            </a:pPr>
            <a:endParaRPr dirty="0"/>
          </a:p>
        </p:txBody>
      </p:sp>
      <p:sp>
        <p:nvSpPr>
          <p:cNvPr id="528" name="Google Shape;528;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o-NO" b="0" dirty="0"/>
              <a:t>Mellom 3. og 4. trinn kan det være lurt at lærer leser igjennom innholdet på arkene for å sjekke at det er</a:t>
            </a:r>
            <a:endParaRPr dirty="0"/>
          </a:p>
          <a:p>
            <a:pPr marL="0" lvl="0" indent="0" algn="l" rtl="0">
              <a:lnSpc>
                <a:spcPct val="100000"/>
              </a:lnSpc>
              <a:spcBef>
                <a:spcPts val="360"/>
              </a:spcBef>
              <a:spcAft>
                <a:spcPts val="0"/>
              </a:spcAft>
              <a:buSzPts val="1400"/>
              <a:buNone/>
            </a:pPr>
            <a:r>
              <a:rPr lang="no-NO" b="0" dirty="0"/>
              <a:t>positivt innhold. Etter det kan en gå videre til å skrive idéene på tavla, for så å notere tilleggene fra andre elever som stikkord under/lese dem opp. </a:t>
            </a:r>
            <a:endParaRPr dirty="0"/>
          </a:p>
          <a:p>
            <a:pPr marL="0" lvl="0" indent="0" algn="l" rtl="0">
              <a:lnSpc>
                <a:spcPct val="100000"/>
              </a:lnSpc>
              <a:spcBef>
                <a:spcPts val="360"/>
              </a:spcBef>
              <a:spcAft>
                <a:spcPts val="0"/>
              </a:spcAft>
              <a:buSzPts val="1400"/>
              <a:buNone/>
            </a:pPr>
            <a:endParaRPr b="0" dirty="0"/>
          </a:p>
          <a:p>
            <a:pPr marL="0" lvl="0" indent="0" algn="l" rtl="0">
              <a:lnSpc>
                <a:spcPct val="100000"/>
              </a:lnSpc>
              <a:spcBef>
                <a:spcPts val="360"/>
              </a:spcBef>
              <a:spcAft>
                <a:spcPts val="0"/>
              </a:spcAft>
              <a:buSzPts val="1400"/>
              <a:buNone/>
            </a:pPr>
            <a:r>
              <a:rPr lang="no-NO" b="0" dirty="0"/>
              <a:t>La elevene stemme over hvilket idé de skal jobbe videre med. Før avstemningen gjøres er det lurt å minne de på at målet er at de skal forske på denne idéen, og finne en løsning på det. Så de bør</a:t>
            </a:r>
            <a:endParaRPr dirty="0"/>
          </a:p>
          <a:p>
            <a:pPr marL="0" lvl="0" indent="0" algn="l" rtl="0">
              <a:lnSpc>
                <a:spcPct val="100000"/>
              </a:lnSpc>
              <a:spcBef>
                <a:spcPts val="360"/>
              </a:spcBef>
              <a:spcAft>
                <a:spcPts val="0"/>
              </a:spcAft>
              <a:buSzPts val="1400"/>
              <a:buNone/>
            </a:pPr>
            <a:r>
              <a:rPr lang="no-NO" b="0" dirty="0"/>
              <a:t>velge noe de vil lære mer om og som de tror de kan finne en god løsning på. </a:t>
            </a:r>
            <a:endParaRPr dirty="0"/>
          </a:p>
          <a:p>
            <a:pPr marL="0" lvl="0" indent="0" algn="l" rtl="0">
              <a:lnSpc>
                <a:spcPct val="100000"/>
              </a:lnSpc>
              <a:spcBef>
                <a:spcPts val="360"/>
              </a:spcBef>
              <a:spcAft>
                <a:spcPts val="0"/>
              </a:spcAft>
              <a:buSzPts val="1400"/>
              <a:buNone/>
            </a:pPr>
            <a:endParaRPr b="0" dirty="0"/>
          </a:p>
          <a:p>
            <a:pPr marL="0" lvl="0" indent="0" algn="l" rtl="0">
              <a:lnSpc>
                <a:spcPct val="100000"/>
              </a:lnSpc>
              <a:spcBef>
                <a:spcPts val="360"/>
              </a:spcBef>
              <a:spcAft>
                <a:spcPts val="0"/>
              </a:spcAft>
              <a:buSzPts val="1400"/>
              <a:buNone/>
            </a:pPr>
            <a:r>
              <a:rPr lang="no-NO" b="0" dirty="0"/>
              <a:t>Om dere er mange på laget eller ikke klarer å velge en idé, så kan dere velge å starte med flere ideer, og så velge en når dere har fått litt mer kjøtt på beina og ser hvilken som har størst potensial! </a:t>
            </a:r>
            <a:endParaRPr dirty="0"/>
          </a:p>
          <a:p>
            <a:pPr marL="0" lvl="0" indent="0" algn="l" rtl="0">
              <a:lnSpc>
                <a:spcPct val="100000"/>
              </a:lnSpc>
              <a:spcBef>
                <a:spcPts val="360"/>
              </a:spcBef>
              <a:spcAft>
                <a:spcPts val="0"/>
              </a:spcAft>
              <a:buSzPts val="1400"/>
              <a:buNone/>
            </a:pPr>
            <a:endParaRPr b="0" dirty="0"/>
          </a:p>
        </p:txBody>
      </p:sp>
      <p:sp>
        <p:nvSpPr>
          <p:cNvPr id="536" name="Google Shape;536;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3" name="Google Shape;543;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r>
              <a:rPr lang="no-NO" b="0" dirty="0"/>
              <a:t>Oversikt over prosessen videre. Eksempel for å gi elevene en ide av hva de skal gjøre fremover. </a:t>
            </a:r>
            <a:endParaRPr dirty="0"/>
          </a:p>
          <a:p>
            <a:pPr marL="457200" marR="0" lvl="0" indent="-228600" algn="l" rtl="0">
              <a:lnSpc>
                <a:spcPct val="100000"/>
              </a:lnSpc>
              <a:spcBef>
                <a:spcPts val="360"/>
              </a:spcBef>
              <a:spcAft>
                <a:spcPts val="0"/>
              </a:spcAft>
              <a:buClr>
                <a:srgbClr val="000000"/>
              </a:buClr>
              <a:buSzPts val="1400"/>
              <a:buFont typeface="Arial"/>
              <a:buNone/>
            </a:pPr>
            <a:endParaRPr b="0" dirty="0"/>
          </a:p>
        </p:txBody>
      </p:sp>
      <p:sp>
        <p:nvSpPr>
          <p:cNvPr id="544" name="Google Shape;544;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2" name="Google Shape;552;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Denne utforskende arbeidsmetoden leder ofte til at elevene tenker innovativt. </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De ser behov for nye oppfinnelser/løsninger eller ser muligheter for å forbedre eksisterende løsninger. </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Veilederens rolle vil være å oppmuntre og motivere når elevene arbeider med innovasjon.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Disse spørsmålene kan tas frem senere i prosessen for å komme videre eller krysse av fullførte oppgaver.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endParaRPr dirty="0"/>
          </a:p>
        </p:txBody>
      </p:sp>
      <p:sp>
        <p:nvSpPr>
          <p:cNvPr id="553" name="Google Shape;553;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endParaRPr lang="nb-NO" dirty="0"/>
          </a:p>
          <a:p>
            <a:pPr marL="457200" marR="0" lvl="0" indent="-228600" algn="l" rtl="0">
              <a:lnSpc>
                <a:spcPct val="100000"/>
              </a:lnSpc>
              <a:spcBef>
                <a:spcPts val="360"/>
              </a:spcBef>
              <a:spcAft>
                <a:spcPts val="0"/>
              </a:spcAft>
              <a:buClr>
                <a:srgbClr val="000000"/>
              </a:buClr>
              <a:buSzPts val="1400"/>
              <a:buFont typeface="Arial"/>
              <a:buNone/>
            </a:pPr>
            <a:r>
              <a:rPr lang="no-NO" dirty="0"/>
              <a:t>Etter mot slutten av første uke eller i andre uke: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For å ha det morsomt underveis og under turneringen er det viktig å planlegge og sette seg mål. Nye lag bør sette seg enklere mål enn lag som har vært med flere ganger. Første året kan</a:t>
            </a:r>
            <a:endParaRPr lang="nb-NO" dirty="0"/>
          </a:p>
          <a:p>
            <a:pPr marL="457200" marR="0" lvl="0" indent="-228600" algn="l" rtl="0">
              <a:lnSpc>
                <a:spcPct val="100000"/>
              </a:lnSpc>
              <a:spcBef>
                <a:spcPts val="360"/>
              </a:spcBef>
              <a:spcAft>
                <a:spcPts val="0"/>
              </a:spcAft>
              <a:buClr>
                <a:srgbClr val="000000"/>
              </a:buClr>
              <a:buSzPts val="1400"/>
              <a:buFont typeface="Arial"/>
              <a:buNone/>
            </a:pPr>
            <a:r>
              <a:rPr lang="no-NO" dirty="0"/>
              <a:t>det være nok å ha som mål</a:t>
            </a:r>
            <a:endParaRPr dirty="0"/>
          </a:p>
          <a:p>
            <a:pPr marL="457200" marR="0" lvl="0" indent="-228600" algn="l" rtl="0">
              <a:lnSpc>
                <a:spcPct val="100000"/>
              </a:lnSpc>
              <a:spcBef>
                <a:spcPts val="360"/>
              </a:spcBef>
              <a:spcAft>
                <a:spcPts val="0"/>
              </a:spcAft>
              <a:buClr>
                <a:srgbClr val="000000"/>
              </a:buClr>
              <a:buSzPts val="1400"/>
              <a:buFont typeface="Arial"/>
              <a:buNone/>
            </a:pPr>
            <a:r>
              <a:rPr lang="no-NO" dirty="0"/>
              <a:t>å klare å gjennomføre alle leveransene. Andre året kan det være morsomt å satse på å bli nominert i en av premiekategoriene. Etterhvert kan en sikte høyt og jobbe for å bli champion!</a:t>
            </a:r>
            <a:endParaRPr lang="nb-NO" dirty="0"/>
          </a:p>
          <a:p>
            <a:pPr marL="457200" marR="0" lvl="0" indent="-228600" algn="l" rtl="0">
              <a:lnSpc>
                <a:spcPct val="100000"/>
              </a:lnSpc>
              <a:spcBef>
                <a:spcPts val="360"/>
              </a:spcBef>
              <a:spcAft>
                <a:spcPts val="0"/>
              </a:spcAft>
              <a:buClr>
                <a:srgbClr val="000000"/>
              </a:buClr>
              <a:buSzPts val="1400"/>
              <a:buFont typeface="Arial"/>
              <a:buNone/>
            </a:pPr>
            <a:r>
              <a:rPr lang="no-NO" dirty="0"/>
              <a:t>Uansett hva målet til laget ditt</a:t>
            </a:r>
            <a:r>
              <a:rPr lang="nb-NO" dirty="0"/>
              <a:t> </a:t>
            </a:r>
            <a:r>
              <a:rPr lang="no-NO" dirty="0"/>
              <a:t>er, er det viktigste å ha det morsomt underveis, og å utforske og lære. Snakk gjennom følgende spørsmål før dere fortsetter: </a:t>
            </a:r>
            <a:endParaRPr dirty="0"/>
          </a:p>
          <a:p>
            <a:pPr marL="457200" marR="0" lvl="0" indent="-228600" algn="l" rtl="0">
              <a:lnSpc>
                <a:spcPct val="100000"/>
              </a:lnSpc>
              <a:spcBef>
                <a:spcPts val="360"/>
              </a:spcBef>
              <a:spcAft>
                <a:spcPts val="0"/>
              </a:spcAft>
              <a:buClr>
                <a:srgbClr val="000000"/>
              </a:buClr>
              <a:buSzPts val="1400"/>
              <a:buFont typeface="Arial"/>
              <a:buNone/>
            </a:pPr>
            <a:endParaRPr dirty="0"/>
          </a:p>
        </p:txBody>
      </p:sp>
      <p:sp>
        <p:nvSpPr>
          <p:cNvPr id="562" name="Google Shape;562;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71" name="Google Shape;571;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om">
  <p:cSld name="1_Tom">
    <p:spTree>
      <p:nvGrpSpPr>
        <p:cNvPr id="1" name="Shape 13"/>
        <p:cNvGrpSpPr/>
        <p:nvPr/>
      </p:nvGrpSpPr>
      <p:grpSpPr>
        <a:xfrm>
          <a:off x="0" y="0"/>
          <a:ext cx="0" cy="0"/>
          <a:chOff x="0" y="0"/>
          <a:chExt cx="0" cy="0"/>
        </a:xfrm>
      </p:grpSpPr>
      <p:sp>
        <p:nvSpPr>
          <p:cNvPr id="14" name="Google Shape;14;p33"/>
          <p:cNvSpPr/>
          <p:nvPr/>
        </p:nvSpPr>
        <p:spPr>
          <a:xfrm>
            <a:off x="-63500" y="-63500"/>
            <a:ext cx="9283800" cy="5295900"/>
          </a:xfrm>
          <a:prstGeom prst="rect">
            <a:avLst/>
          </a:prstGeom>
          <a:gradFill>
            <a:gsLst>
              <a:gs pos="0">
                <a:srgbClr val="FA303D"/>
              </a:gs>
              <a:gs pos="100000">
                <a:srgbClr val="9E0A13"/>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Light"/>
              <a:ea typeface="Roboto Light"/>
              <a:cs typeface="Roboto Light"/>
              <a:sym typeface="Roboto Light"/>
            </a:endParaRPr>
          </a:p>
        </p:txBody>
      </p:sp>
      <p:pic>
        <p:nvPicPr>
          <p:cNvPr id="15" name="Google Shape;15;p33"/>
          <p:cNvPicPr preferRelativeResize="0"/>
          <p:nvPr/>
        </p:nvPicPr>
        <p:blipFill rotWithShape="1">
          <a:blip r:embed="rId2">
            <a:alphaModFix/>
          </a:blip>
          <a:srcRect/>
          <a:stretch/>
        </p:blipFill>
        <p:spPr>
          <a:xfrm>
            <a:off x="3500538" y="538784"/>
            <a:ext cx="2142924" cy="246761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lumn + Image 2">
  <p:cSld name="ONE_COLUMN_TEXT_4">
    <p:spTree>
      <p:nvGrpSpPr>
        <p:cNvPr id="1" name="Shape 16"/>
        <p:cNvGrpSpPr/>
        <p:nvPr/>
      </p:nvGrpSpPr>
      <p:grpSpPr>
        <a:xfrm>
          <a:off x="0" y="0"/>
          <a:ext cx="0" cy="0"/>
          <a:chOff x="0" y="0"/>
          <a:chExt cx="0" cy="0"/>
        </a:xfrm>
      </p:grpSpPr>
      <p:sp>
        <p:nvSpPr>
          <p:cNvPr id="17" name="Google Shape;17;p34"/>
          <p:cNvSpPr txBox="1">
            <a:spLocks noGrp="1"/>
          </p:cNvSpPr>
          <p:nvPr>
            <p:ph type="body" idx="1"/>
          </p:nvPr>
        </p:nvSpPr>
        <p:spPr>
          <a:xfrm>
            <a:off x="270000" y="1047600"/>
            <a:ext cx="4273500" cy="3825300"/>
          </a:xfrm>
          <a:prstGeom prst="rect">
            <a:avLst/>
          </a:prstGeom>
          <a:noFill/>
          <a:ln>
            <a:noFill/>
          </a:ln>
        </p:spPr>
        <p:txBody>
          <a:bodyPr spcFirstLastPara="1" wrap="square" lIns="90000" tIns="90000" rIns="90000" bIns="90000" anchor="ctr" anchorCtr="0">
            <a:normAutofit/>
          </a:bodyPr>
          <a:lstStyle>
            <a:lvl1pPr marL="457200" lvl="0" indent="-317500" algn="l">
              <a:lnSpc>
                <a:spcPct val="150000"/>
              </a:lnSpc>
              <a:spcBef>
                <a:spcPts val="0"/>
              </a:spcBef>
              <a:spcAft>
                <a:spcPts val="0"/>
              </a:spcAft>
              <a:buSzPts val="1400"/>
              <a:buChar char="●"/>
              <a:defRPr/>
            </a:lvl1pPr>
            <a:lvl2pPr marL="914400" lvl="1" indent="-317500" algn="l">
              <a:lnSpc>
                <a:spcPct val="150000"/>
              </a:lnSpc>
              <a:spcBef>
                <a:spcPts val="0"/>
              </a:spcBef>
              <a:spcAft>
                <a:spcPts val="0"/>
              </a:spcAft>
              <a:buSzPts val="1400"/>
              <a:buChar char="○"/>
              <a:defRPr/>
            </a:lvl2pPr>
            <a:lvl3pPr marL="1371600" lvl="2" indent="-317500" algn="l">
              <a:lnSpc>
                <a:spcPct val="150000"/>
              </a:lnSpc>
              <a:spcBef>
                <a:spcPts val="0"/>
              </a:spcBef>
              <a:spcAft>
                <a:spcPts val="0"/>
              </a:spcAft>
              <a:buSzPts val="1400"/>
              <a:buChar char="■"/>
              <a:defRPr/>
            </a:lvl3pPr>
            <a:lvl4pPr marL="1828800" lvl="3" indent="-317500" algn="l">
              <a:lnSpc>
                <a:spcPct val="150000"/>
              </a:lnSpc>
              <a:spcBef>
                <a:spcPts val="0"/>
              </a:spcBef>
              <a:spcAft>
                <a:spcPts val="0"/>
              </a:spcAft>
              <a:buSzPts val="1400"/>
              <a:buChar char="●"/>
              <a:defRPr/>
            </a:lvl4pPr>
            <a:lvl5pPr marL="2286000" lvl="4" indent="-317500" algn="l">
              <a:lnSpc>
                <a:spcPct val="150000"/>
              </a:lnSpc>
              <a:spcBef>
                <a:spcPts val="0"/>
              </a:spcBef>
              <a:spcAft>
                <a:spcPts val="0"/>
              </a:spcAft>
              <a:buSzPts val="1400"/>
              <a:buChar char="○"/>
              <a:defRPr/>
            </a:lvl5pPr>
            <a:lvl6pPr marL="2743200" lvl="5" indent="-317500" algn="l">
              <a:lnSpc>
                <a:spcPct val="150000"/>
              </a:lnSpc>
              <a:spcBef>
                <a:spcPts val="0"/>
              </a:spcBef>
              <a:spcAft>
                <a:spcPts val="0"/>
              </a:spcAft>
              <a:buSzPts val="1400"/>
              <a:buChar char="■"/>
              <a:defRPr/>
            </a:lvl6pPr>
            <a:lvl7pPr marL="3200400" lvl="6" indent="-317500" algn="l">
              <a:lnSpc>
                <a:spcPct val="150000"/>
              </a:lnSpc>
              <a:spcBef>
                <a:spcPts val="0"/>
              </a:spcBef>
              <a:spcAft>
                <a:spcPts val="0"/>
              </a:spcAft>
              <a:buSzPts val="1400"/>
              <a:buChar char="●"/>
              <a:defRPr/>
            </a:lvl7pPr>
            <a:lvl8pPr marL="3657600" lvl="7" indent="-317500" algn="l">
              <a:lnSpc>
                <a:spcPct val="150000"/>
              </a:lnSpc>
              <a:spcBef>
                <a:spcPts val="0"/>
              </a:spcBef>
              <a:spcAft>
                <a:spcPts val="0"/>
              </a:spcAft>
              <a:buSzPts val="1400"/>
              <a:buChar char="○"/>
              <a:defRPr/>
            </a:lvl8pPr>
            <a:lvl9pPr marL="4114800" lvl="8" indent="-317500" algn="l">
              <a:lnSpc>
                <a:spcPct val="150000"/>
              </a:lnSpc>
              <a:spcBef>
                <a:spcPts val="0"/>
              </a:spcBef>
              <a:spcAft>
                <a:spcPts val="0"/>
              </a:spcAft>
              <a:buSzPts val="1400"/>
              <a:buChar char="■"/>
              <a:defRPr/>
            </a:lvl9pPr>
          </a:lstStyle>
          <a:p>
            <a:endParaRPr/>
          </a:p>
        </p:txBody>
      </p:sp>
      <p:sp>
        <p:nvSpPr>
          <p:cNvPr id="18" name="Google Shape;18;p34"/>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9" name="Google Shape;19;p34"/>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20" name="Google Shape;20;p34"/>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 name="Google Shape;21;p34"/>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22" name="Google Shape;22;p34"/>
          <p:cNvSpPr>
            <a:spLocks noGrp="1"/>
          </p:cNvSpPr>
          <p:nvPr>
            <p:ph type="pic" idx="2"/>
          </p:nvPr>
        </p:nvSpPr>
        <p:spPr>
          <a:xfrm>
            <a:off x="4609025" y="1041400"/>
            <a:ext cx="4273500" cy="3825300"/>
          </a:xfrm>
          <a:prstGeom prst="roundRect">
            <a:avLst>
              <a:gd name="adj" fmla="val 4232"/>
            </a:avLst>
          </a:prstGeom>
          <a:noFill/>
          <a:ln>
            <a:noFill/>
          </a:ln>
        </p:spPr>
        <p:txBody>
          <a:bodyPr/>
          <a:lstStyle/>
          <a:p>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6 Gallery">
  <p:cSld name="TITLE_ONLY_1_1_1_2">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25" name="Google Shape;25;p35"/>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26" name="Google Shape;26;p35"/>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7" name="Google Shape;27;p35"/>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28" name="Google Shape;28;p35"/>
          <p:cNvSpPr>
            <a:spLocks noGrp="1"/>
          </p:cNvSpPr>
          <p:nvPr>
            <p:ph type="pic" idx="2"/>
          </p:nvPr>
        </p:nvSpPr>
        <p:spPr>
          <a:xfrm>
            <a:off x="269900" y="1047750"/>
            <a:ext cx="2831100" cy="1884900"/>
          </a:xfrm>
          <a:prstGeom prst="roundRect">
            <a:avLst>
              <a:gd name="adj" fmla="val 4634"/>
            </a:avLst>
          </a:prstGeom>
          <a:noFill/>
          <a:ln>
            <a:noFill/>
          </a:ln>
        </p:spPr>
        <p:txBody>
          <a:bodyPr/>
          <a:lstStyle/>
          <a:p>
            <a:endParaRPr lang="nb-NO"/>
          </a:p>
        </p:txBody>
      </p:sp>
      <p:sp>
        <p:nvSpPr>
          <p:cNvPr id="29" name="Google Shape;29;p35"/>
          <p:cNvSpPr>
            <a:spLocks noGrp="1"/>
          </p:cNvSpPr>
          <p:nvPr>
            <p:ph type="pic" idx="3"/>
          </p:nvPr>
        </p:nvSpPr>
        <p:spPr>
          <a:xfrm>
            <a:off x="3156400" y="1047750"/>
            <a:ext cx="2831100" cy="1884900"/>
          </a:xfrm>
          <a:prstGeom prst="roundRect">
            <a:avLst>
              <a:gd name="adj" fmla="val 4634"/>
            </a:avLst>
          </a:prstGeom>
          <a:noFill/>
          <a:ln>
            <a:noFill/>
          </a:ln>
        </p:spPr>
        <p:txBody>
          <a:bodyPr/>
          <a:lstStyle/>
          <a:p>
            <a:endParaRPr lang="nb-NO"/>
          </a:p>
        </p:txBody>
      </p:sp>
      <p:sp>
        <p:nvSpPr>
          <p:cNvPr id="30" name="Google Shape;30;p35"/>
          <p:cNvSpPr>
            <a:spLocks noGrp="1"/>
          </p:cNvSpPr>
          <p:nvPr>
            <p:ph type="pic" idx="4"/>
          </p:nvPr>
        </p:nvSpPr>
        <p:spPr>
          <a:xfrm>
            <a:off x="6043000" y="1047750"/>
            <a:ext cx="2831100" cy="1884900"/>
          </a:xfrm>
          <a:prstGeom prst="roundRect">
            <a:avLst>
              <a:gd name="adj" fmla="val 4634"/>
            </a:avLst>
          </a:prstGeom>
          <a:noFill/>
          <a:ln>
            <a:noFill/>
          </a:ln>
        </p:spPr>
        <p:txBody>
          <a:bodyPr/>
          <a:lstStyle/>
          <a:p>
            <a:endParaRPr lang="nb-NO"/>
          </a:p>
        </p:txBody>
      </p:sp>
      <p:sp>
        <p:nvSpPr>
          <p:cNvPr id="31" name="Google Shape;31;p35"/>
          <p:cNvSpPr>
            <a:spLocks noGrp="1"/>
          </p:cNvSpPr>
          <p:nvPr>
            <p:ph type="pic" idx="5"/>
          </p:nvPr>
        </p:nvSpPr>
        <p:spPr>
          <a:xfrm>
            <a:off x="269900" y="3001550"/>
            <a:ext cx="2831100" cy="1884900"/>
          </a:xfrm>
          <a:prstGeom prst="roundRect">
            <a:avLst>
              <a:gd name="adj" fmla="val 4634"/>
            </a:avLst>
          </a:prstGeom>
          <a:noFill/>
          <a:ln>
            <a:noFill/>
          </a:ln>
        </p:spPr>
        <p:txBody>
          <a:bodyPr/>
          <a:lstStyle/>
          <a:p>
            <a:endParaRPr lang="nb-NO"/>
          </a:p>
        </p:txBody>
      </p:sp>
      <p:sp>
        <p:nvSpPr>
          <p:cNvPr id="32" name="Google Shape;32;p35"/>
          <p:cNvSpPr>
            <a:spLocks noGrp="1"/>
          </p:cNvSpPr>
          <p:nvPr>
            <p:ph type="pic" idx="6"/>
          </p:nvPr>
        </p:nvSpPr>
        <p:spPr>
          <a:xfrm>
            <a:off x="3156400" y="3001550"/>
            <a:ext cx="2831100" cy="1884900"/>
          </a:xfrm>
          <a:prstGeom prst="roundRect">
            <a:avLst>
              <a:gd name="adj" fmla="val 4634"/>
            </a:avLst>
          </a:prstGeom>
          <a:noFill/>
          <a:ln>
            <a:noFill/>
          </a:ln>
        </p:spPr>
        <p:txBody>
          <a:bodyPr/>
          <a:lstStyle/>
          <a:p>
            <a:endParaRPr lang="nb-NO"/>
          </a:p>
        </p:txBody>
      </p:sp>
      <p:sp>
        <p:nvSpPr>
          <p:cNvPr id="33" name="Google Shape;33;p35"/>
          <p:cNvSpPr>
            <a:spLocks noGrp="1"/>
          </p:cNvSpPr>
          <p:nvPr>
            <p:ph type="pic" idx="7"/>
          </p:nvPr>
        </p:nvSpPr>
        <p:spPr>
          <a:xfrm>
            <a:off x="6043000" y="3001550"/>
            <a:ext cx="2831100" cy="1884900"/>
          </a:xfrm>
          <a:prstGeom prst="roundRect">
            <a:avLst>
              <a:gd name="adj" fmla="val 4634"/>
            </a:avLst>
          </a:prstGeom>
          <a:noFill/>
          <a:ln>
            <a:noFill/>
          </a:ln>
        </p:spPr>
        <p:txBody>
          <a:bodyPr/>
          <a:lstStyle/>
          <a:p>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8 Gallery">
  <p:cSld name="TITLE_ONLY_1_1_1_1">
    <p:spTree>
      <p:nvGrpSpPr>
        <p:cNvPr id="1" name="Shape 34"/>
        <p:cNvGrpSpPr/>
        <p:nvPr/>
      </p:nvGrpSpPr>
      <p:grpSpPr>
        <a:xfrm>
          <a:off x="0" y="0"/>
          <a:ext cx="0" cy="0"/>
          <a:chOff x="0" y="0"/>
          <a:chExt cx="0" cy="0"/>
        </a:xfrm>
      </p:grpSpPr>
      <p:sp>
        <p:nvSpPr>
          <p:cNvPr id="35" name="Google Shape;35;p36"/>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36" name="Google Shape;36;p36"/>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37" name="Google Shape;37;p36"/>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8" name="Google Shape;38;p36"/>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39" name="Google Shape;39;p36"/>
          <p:cNvSpPr>
            <a:spLocks noGrp="1"/>
          </p:cNvSpPr>
          <p:nvPr>
            <p:ph type="pic" idx="2"/>
          </p:nvPr>
        </p:nvSpPr>
        <p:spPr>
          <a:xfrm>
            <a:off x="244975" y="1049550"/>
            <a:ext cx="2114700" cy="1884900"/>
          </a:xfrm>
          <a:prstGeom prst="roundRect">
            <a:avLst>
              <a:gd name="adj" fmla="val 4634"/>
            </a:avLst>
          </a:prstGeom>
          <a:noFill/>
          <a:ln>
            <a:noFill/>
          </a:ln>
        </p:spPr>
        <p:txBody>
          <a:bodyPr/>
          <a:lstStyle/>
          <a:p>
            <a:endParaRPr lang="nb-NO"/>
          </a:p>
        </p:txBody>
      </p:sp>
      <p:sp>
        <p:nvSpPr>
          <p:cNvPr id="40" name="Google Shape;40;p36"/>
          <p:cNvSpPr>
            <a:spLocks noGrp="1"/>
          </p:cNvSpPr>
          <p:nvPr>
            <p:ph type="pic" idx="3"/>
          </p:nvPr>
        </p:nvSpPr>
        <p:spPr>
          <a:xfrm>
            <a:off x="2420141" y="1049550"/>
            <a:ext cx="2114700" cy="1884900"/>
          </a:xfrm>
          <a:prstGeom prst="roundRect">
            <a:avLst>
              <a:gd name="adj" fmla="val 4634"/>
            </a:avLst>
          </a:prstGeom>
          <a:noFill/>
          <a:ln>
            <a:noFill/>
          </a:ln>
        </p:spPr>
        <p:txBody>
          <a:bodyPr/>
          <a:lstStyle/>
          <a:p>
            <a:endParaRPr lang="nb-NO"/>
          </a:p>
        </p:txBody>
      </p:sp>
      <p:sp>
        <p:nvSpPr>
          <p:cNvPr id="41" name="Google Shape;41;p36"/>
          <p:cNvSpPr>
            <a:spLocks noGrp="1"/>
          </p:cNvSpPr>
          <p:nvPr>
            <p:ph type="pic" idx="4"/>
          </p:nvPr>
        </p:nvSpPr>
        <p:spPr>
          <a:xfrm>
            <a:off x="4595308" y="1049550"/>
            <a:ext cx="2114700" cy="1884900"/>
          </a:xfrm>
          <a:prstGeom prst="roundRect">
            <a:avLst>
              <a:gd name="adj" fmla="val 4634"/>
            </a:avLst>
          </a:prstGeom>
          <a:noFill/>
          <a:ln>
            <a:noFill/>
          </a:ln>
        </p:spPr>
        <p:txBody>
          <a:bodyPr/>
          <a:lstStyle/>
          <a:p>
            <a:endParaRPr lang="nb-NO"/>
          </a:p>
        </p:txBody>
      </p:sp>
      <p:sp>
        <p:nvSpPr>
          <p:cNvPr id="42" name="Google Shape;42;p36"/>
          <p:cNvSpPr>
            <a:spLocks noGrp="1"/>
          </p:cNvSpPr>
          <p:nvPr>
            <p:ph type="pic" idx="5"/>
          </p:nvPr>
        </p:nvSpPr>
        <p:spPr>
          <a:xfrm>
            <a:off x="6770474" y="1049550"/>
            <a:ext cx="2114700" cy="1884900"/>
          </a:xfrm>
          <a:prstGeom prst="roundRect">
            <a:avLst>
              <a:gd name="adj" fmla="val 4634"/>
            </a:avLst>
          </a:prstGeom>
          <a:noFill/>
          <a:ln>
            <a:noFill/>
          </a:ln>
        </p:spPr>
        <p:txBody>
          <a:bodyPr/>
          <a:lstStyle/>
          <a:p>
            <a:endParaRPr lang="nb-NO"/>
          </a:p>
        </p:txBody>
      </p:sp>
      <p:sp>
        <p:nvSpPr>
          <p:cNvPr id="43" name="Google Shape;43;p36"/>
          <p:cNvSpPr>
            <a:spLocks noGrp="1"/>
          </p:cNvSpPr>
          <p:nvPr>
            <p:ph type="pic" idx="6"/>
          </p:nvPr>
        </p:nvSpPr>
        <p:spPr>
          <a:xfrm>
            <a:off x="244975" y="3002450"/>
            <a:ext cx="2114700" cy="1884900"/>
          </a:xfrm>
          <a:prstGeom prst="roundRect">
            <a:avLst>
              <a:gd name="adj" fmla="val 4634"/>
            </a:avLst>
          </a:prstGeom>
          <a:noFill/>
          <a:ln>
            <a:noFill/>
          </a:ln>
        </p:spPr>
        <p:txBody>
          <a:bodyPr/>
          <a:lstStyle/>
          <a:p>
            <a:endParaRPr lang="nb-NO"/>
          </a:p>
        </p:txBody>
      </p:sp>
      <p:sp>
        <p:nvSpPr>
          <p:cNvPr id="44" name="Google Shape;44;p36"/>
          <p:cNvSpPr>
            <a:spLocks noGrp="1"/>
          </p:cNvSpPr>
          <p:nvPr>
            <p:ph type="pic" idx="7"/>
          </p:nvPr>
        </p:nvSpPr>
        <p:spPr>
          <a:xfrm>
            <a:off x="2420141" y="3002450"/>
            <a:ext cx="2114700" cy="1884900"/>
          </a:xfrm>
          <a:prstGeom prst="roundRect">
            <a:avLst>
              <a:gd name="adj" fmla="val 4634"/>
            </a:avLst>
          </a:prstGeom>
          <a:noFill/>
          <a:ln>
            <a:noFill/>
          </a:ln>
        </p:spPr>
        <p:txBody>
          <a:bodyPr/>
          <a:lstStyle/>
          <a:p>
            <a:endParaRPr lang="nb-NO"/>
          </a:p>
        </p:txBody>
      </p:sp>
      <p:sp>
        <p:nvSpPr>
          <p:cNvPr id="45" name="Google Shape;45;p36"/>
          <p:cNvSpPr>
            <a:spLocks noGrp="1"/>
          </p:cNvSpPr>
          <p:nvPr>
            <p:ph type="pic" idx="8"/>
          </p:nvPr>
        </p:nvSpPr>
        <p:spPr>
          <a:xfrm>
            <a:off x="4595308" y="3002450"/>
            <a:ext cx="2114700" cy="1884900"/>
          </a:xfrm>
          <a:prstGeom prst="roundRect">
            <a:avLst>
              <a:gd name="adj" fmla="val 4634"/>
            </a:avLst>
          </a:prstGeom>
          <a:noFill/>
          <a:ln>
            <a:noFill/>
          </a:ln>
        </p:spPr>
        <p:txBody>
          <a:bodyPr/>
          <a:lstStyle/>
          <a:p>
            <a:endParaRPr lang="nb-NO"/>
          </a:p>
        </p:txBody>
      </p:sp>
      <p:sp>
        <p:nvSpPr>
          <p:cNvPr id="46" name="Google Shape;46;p36"/>
          <p:cNvSpPr>
            <a:spLocks noGrp="1"/>
          </p:cNvSpPr>
          <p:nvPr>
            <p:ph type="pic" idx="9"/>
          </p:nvPr>
        </p:nvSpPr>
        <p:spPr>
          <a:xfrm>
            <a:off x="6770474" y="3002450"/>
            <a:ext cx="2114700" cy="1884900"/>
          </a:xfrm>
          <a:prstGeom prst="roundRect">
            <a:avLst>
              <a:gd name="adj" fmla="val 4634"/>
            </a:avLst>
          </a:prstGeom>
          <a:noFill/>
          <a:ln>
            <a:noFill/>
          </a:ln>
        </p:spPr>
        <p:txBody>
          <a:bodyPr/>
          <a:lstStyle/>
          <a:p>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p:cSld name="TITLE_ONLY_2">
    <p:spTree>
      <p:nvGrpSpPr>
        <p:cNvPr id="1" name="Shape 47"/>
        <p:cNvGrpSpPr/>
        <p:nvPr/>
      </p:nvGrpSpPr>
      <p:grpSpPr>
        <a:xfrm>
          <a:off x="0" y="0"/>
          <a:ext cx="0" cy="0"/>
          <a:chOff x="0" y="0"/>
          <a:chExt cx="0" cy="0"/>
        </a:xfrm>
      </p:grpSpPr>
      <p:sp>
        <p:nvSpPr>
          <p:cNvPr id="48" name="Google Shape;48;p37"/>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49" name="Google Shape;49;p37"/>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50" name="Google Shape;50;p37"/>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1" name="Google Shape;51;p37"/>
          <p:cNvPicPr preferRelativeResize="0"/>
          <p:nvPr/>
        </p:nvPicPr>
        <p:blipFill rotWithShape="1">
          <a:blip r:embed="rId2">
            <a:alphaModFix/>
          </a:blip>
          <a:srcRect/>
          <a:stretch/>
        </p:blipFill>
        <p:spPr>
          <a:xfrm>
            <a:off x="7422721" y="189525"/>
            <a:ext cx="1555150" cy="54431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hapter Title Blue">
  <p:cSld name="SECTION_HEADER_3">
    <p:spTree>
      <p:nvGrpSpPr>
        <p:cNvPr id="1" name="Shape 52"/>
        <p:cNvGrpSpPr/>
        <p:nvPr/>
      </p:nvGrpSpPr>
      <p:grpSpPr>
        <a:xfrm>
          <a:off x="0" y="0"/>
          <a:ext cx="0" cy="0"/>
          <a:chOff x="0" y="0"/>
          <a:chExt cx="0" cy="0"/>
        </a:xfrm>
      </p:grpSpPr>
      <p:sp>
        <p:nvSpPr>
          <p:cNvPr id="53" name="Google Shape;53;p38"/>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38"/>
          <p:cNvSpPr/>
          <p:nvPr/>
        </p:nvSpPr>
        <p:spPr>
          <a:xfrm>
            <a:off x="270000" y="256700"/>
            <a:ext cx="8612100" cy="4616100"/>
          </a:xfrm>
          <a:prstGeom prst="roundRect">
            <a:avLst>
              <a:gd name="adj" fmla="val 936"/>
            </a:avLst>
          </a:prstGeom>
          <a:gradFill>
            <a:gsLst>
              <a:gs pos="0">
                <a:srgbClr val="3168CC"/>
              </a:gs>
              <a:gs pos="100000">
                <a:srgbClr val="FF8E50"/>
              </a:gs>
            </a:gsLst>
            <a:lin ang="18900044"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38"/>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56" name="Google Shape;56;p38"/>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 Image 1">
  <p:cSld name="ONE_COLUMN_TEXT_2">
    <p:spTree>
      <p:nvGrpSpPr>
        <p:cNvPr id="1" name="Shape 57"/>
        <p:cNvGrpSpPr/>
        <p:nvPr/>
      </p:nvGrpSpPr>
      <p:grpSpPr>
        <a:xfrm>
          <a:off x="0" y="0"/>
          <a:ext cx="0" cy="0"/>
          <a:chOff x="0" y="0"/>
          <a:chExt cx="0" cy="0"/>
        </a:xfrm>
      </p:grpSpPr>
      <p:sp>
        <p:nvSpPr>
          <p:cNvPr id="58" name="Google Shape;58;p39"/>
          <p:cNvSpPr txBox="1">
            <a:spLocks noGrp="1"/>
          </p:cNvSpPr>
          <p:nvPr>
            <p:ph type="body" idx="1"/>
          </p:nvPr>
        </p:nvSpPr>
        <p:spPr>
          <a:xfrm>
            <a:off x="4600525" y="1047600"/>
            <a:ext cx="4273500" cy="3825300"/>
          </a:xfrm>
          <a:prstGeom prst="rect">
            <a:avLst/>
          </a:prstGeom>
          <a:noFill/>
          <a:ln>
            <a:noFill/>
          </a:ln>
        </p:spPr>
        <p:txBody>
          <a:bodyPr spcFirstLastPara="1" wrap="square" lIns="90000" tIns="90000" rIns="90000" bIns="90000" anchor="ctr" anchorCtr="0">
            <a:normAutofit/>
          </a:bodyPr>
          <a:lstStyle>
            <a:lvl1pPr marL="457200" lvl="0" indent="-317500" algn="l">
              <a:lnSpc>
                <a:spcPct val="150000"/>
              </a:lnSpc>
              <a:spcBef>
                <a:spcPts val="0"/>
              </a:spcBef>
              <a:spcAft>
                <a:spcPts val="0"/>
              </a:spcAft>
              <a:buSzPts val="1400"/>
              <a:buChar char="●"/>
              <a:defRPr/>
            </a:lvl1pPr>
            <a:lvl2pPr marL="914400" lvl="1" indent="-317500" algn="l">
              <a:lnSpc>
                <a:spcPct val="150000"/>
              </a:lnSpc>
              <a:spcBef>
                <a:spcPts val="0"/>
              </a:spcBef>
              <a:spcAft>
                <a:spcPts val="0"/>
              </a:spcAft>
              <a:buSzPts val="1400"/>
              <a:buChar char="○"/>
              <a:defRPr/>
            </a:lvl2pPr>
            <a:lvl3pPr marL="1371600" lvl="2" indent="-317500" algn="l">
              <a:lnSpc>
                <a:spcPct val="150000"/>
              </a:lnSpc>
              <a:spcBef>
                <a:spcPts val="0"/>
              </a:spcBef>
              <a:spcAft>
                <a:spcPts val="0"/>
              </a:spcAft>
              <a:buSzPts val="1400"/>
              <a:buChar char="■"/>
              <a:defRPr/>
            </a:lvl3pPr>
            <a:lvl4pPr marL="1828800" lvl="3" indent="-317500" algn="l">
              <a:lnSpc>
                <a:spcPct val="150000"/>
              </a:lnSpc>
              <a:spcBef>
                <a:spcPts val="0"/>
              </a:spcBef>
              <a:spcAft>
                <a:spcPts val="0"/>
              </a:spcAft>
              <a:buSzPts val="1400"/>
              <a:buChar char="●"/>
              <a:defRPr/>
            </a:lvl4pPr>
            <a:lvl5pPr marL="2286000" lvl="4" indent="-317500" algn="l">
              <a:lnSpc>
                <a:spcPct val="150000"/>
              </a:lnSpc>
              <a:spcBef>
                <a:spcPts val="0"/>
              </a:spcBef>
              <a:spcAft>
                <a:spcPts val="0"/>
              </a:spcAft>
              <a:buSzPts val="1400"/>
              <a:buChar char="○"/>
              <a:defRPr/>
            </a:lvl5pPr>
            <a:lvl6pPr marL="2743200" lvl="5" indent="-317500" algn="l">
              <a:lnSpc>
                <a:spcPct val="150000"/>
              </a:lnSpc>
              <a:spcBef>
                <a:spcPts val="0"/>
              </a:spcBef>
              <a:spcAft>
                <a:spcPts val="0"/>
              </a:spcAft>
              <a:buSzPts val="1400"/>
              <a:buChar char="■"/>
              <a:defRPr/>
            </a:lvl6pPr>
            <a:lvl7pPr marL="3200400" lvl="6" indent="-317500" algn="l">
              <a:lnSpc>
                <a:spcPct val="150000"/>
              </a:lnSpc>
              <a:spcBef>
                <a:spcPts val="0"/>
              </a:spcBef>
              <a:spcAft>
                <a:spcPts val="0"/>
              </a:spcAft>
              <a:buSzPts val="1400"/>
              <a:buChar char="●"/>
              <a:defRPr/>
            </a:lvl7pPr>
            <a:lvl8pPr marL="3657600" lvl="7" indent="-317500" algn="l">
              <a:lnSpc>
                <a:spcPct val="150000"/>
              </a:lnSpc>
              <a:spcBef>
                <a:spcPts val="0"/>
              </a:spcBef>
              <a:spcAft>
                <a:spcPts val="0"/>
              </a:spcAft>
              <a:buSzPts val="1400"/>
              <a:buChar char="○"/>
              <a:defRPr/>
            </a:lvl8pPr>
            <a:lvl9pPr marL="4114800" lvl="8" indent="-317500" algn="l">
              <a:lnSpc>
                <a:spcPct val="150000"/>
              </a:lnSpc>
              <a:spcBef>
                <a:spcPts val="0"/>
              </a:spcBef>
              <a:spcAft>
                <a:spcPts val="0"/>
              </a:spcAft>
              <a:buSzPts val="1400"/>
              <a:buChar char="■"/>
              <a:defRPr/>
            </a:lvl9pPr>
          </a:lstStyle>
          <a:p>
            <a:endParaRPr/>
          </a:p>
        </p:txBody>
      </p:sp>
      <p:sp>
        <p:nvSpPr>
          <p:cNvPr id="59" name="Google Shape;59;p39"/>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60" name="Google Shape;60;p39"/>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61" name="Google Shape;61;p39"/>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2" name="Google Shape;62;p39"/>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63" name="Google Shape;63;p39"/>
          <p:cNvSpPr>
            <a:spLocks noGrp="1"/>
          </p:cNvSpPr>
          <p:nvPr>
            <p:ph type="pic" idx="2"/>
          </p:nvPr>
        </p:nvSpPr>
        <p:spPr>
          <a:xfrm>
            <a:off x="269900" y="1041400"/>
            <a:ext cx="4273500" cy="3825300"/>
          </a:xfrm>
          <a:prstGeom prst="roundRect">
            <a:avLst>
              <a:gd name="adj" fmla="val 4232"/>
            </a:avLst>
          </a:prstGeom>
          <a:noFill/>
          <a:ln>
            <a:noFill/>
          </a:ln>
        </p:spPr>
        <p:txBody>
          <a:bodyPr/>
          <a:lstStyle/>
          <a:p>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Image 1">
  <p:cSld name="Title + Image">
    <p:spTree>
      <p:nvGrpSpPr>
        <p:cNvPr id="1" name="Shape 64"/>
        <p:cNvGrpSpPr/>
        <p:nvPr/>
      </p:nvGrpSpPr>
      <p:grpSpPr>
        <a:xfrm>
          <a:off x="0" y="0"/>
          <a:ext cx="0" cy="0"/>
          <a:chOff x="0" y="0"/>
          <a:chExt cx="0" cy="0"/>
        </a:xfrm>
      </p:grpSpPr>
      <p:sp>
        <p:nvSpPr>
          <p:cNvPr id="65" name="Google Shape;65;p4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66" name="Google Shape;66;p40"/>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pic>
        <p:nvPicPr>
          <p:cNvPr id="67" name="Google Shape;67;p40"/>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68" name="Google Shape;68;p40"/>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40"/>
          <p:cNvSpPr>
            <a:spLocks noGrp="1"/>
          </p:cNvSpPr>
          <p:nvPr>
            <p:ph type="pic" idx="2"/>
          </p:nvPr>
        </p:nvSpPr>
        <p:spPr>
          <a:xfrm>
            <a:off x="269800" y="1041400"/>
            <a:ext cx="8612400" cy="3832200"/>
          </a:xfrm>
          <a:prstGeom prst="roundRect">
            <a:avLst>
              <a:gd name="adj" fmla="val 3896"/>
            </a:avLst>
          </a:prstGeom>
          <a:noFill/>
          <a:ln>
            <a:noFill/>
          </a:ln>
        </p:spPr>
        <p:txBody>
          <a:bodyPr/>
          <a:lstStyle/>
          <a:p>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Body" type="tx">
  <p:cSld name="TITLE_AND_BODY">
    <p:spTree>
      <p:nvGrpSpPr>
        <p:cNvPr id="1" name="Shape 70"/>
        <p:cNvGrpSpPr/>
        <p:nvPr/>
      </p:nvGrpSpPr>
      <p:grpSpPr>
        <a:xfrm>
          <a:off x="0" y="0"/>
          <a:ext cx="0" cy="0"/>
          <a:chOff x="0" y="0"/>
          <a:chExt cx="0" cy="0"/>
        </a:xfrm>
      </p:grpSpPr>
      <p:sp>
        <p:nvSpPr>
          <p:cNvPr id="71" name="Google Shape;71;p41"/>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72" name="Google Shape;72;p41"/>
          <p:cNvSpPr txBox="1">
            <a:spLocks noGrp="1"/>
          </p:cNvSpPr>
          <p:nvPr>
            <p:ph type="body" idx="1"/>
          </p:nvPr>
        </p:nvSpPr>
        <p:spPr>
          <a:xfrm>
            <a:off x="270300" y="1047600"/>
            <a:ext cx="8612400" cy="3825300"/>
          </a:xfrm>
          <a:prstGeom prst="rect">
            <a:avLst/>
          </a:prstGeom>
          <a:noFill/>
          <a:ln>
            <a:noFill/>
          </a:ln>
        </p:spPr>
        <p:txBody>
          <a:bodyPr spcFirstLastPara="1" wrap="square" lIns="90000" tIns="90000" rIns="90000" bIns="90000" anchor="ctr"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73" name="Google Shape;73;p4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74" name="Google Shape;74;p41"/>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5" name="Google Shape;75;p41"/>
          <p:cNvPicPr preferRelativeResize="0"/>
          <p:nvPr/>
        </p:nvPicPr>
        <p:blipFill rotWithShape="1">
          <a:blip r:embed="rId2">
            <a:alphaModFix/>
          </a:blip>
          <a:srcRect/>
          <a:stretch/>
        </p:blipFill>
        <p:spPr>
          <a:xfrm>
            <a:off x="7422721" y="189525"/>
            <a:ext cx="1555150" cy="54431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76"/>
        <p:cNvGrpSpPr/>
        <p:nvPr/>
      </p:nvGrpSpPr>
      <p:grpSpPr>
        <a:xfrm>
          <a:off x="0" y="0"/>
          <a:ext cx="0" cy="0"/>
          <a:chOff x="0" y="0"/>
          <a:chExt cx="0" cy="0"/>
        </a:xfrm>
      </p:grpSpPr>
      <p:sp>
        <p:nvSpPr>
          <p:cNvPr id="77" name="Google Shape;77;p42"/>
          <p:cNvSpPr txBox="1">
            <a:spLocks noGrp="1"/>
          </p:cNvSpPr>
          <p:nvPr>
            <p:ph type="body" idx="1"/>
          </p:nvPr>
        </p:nvSpPr>
        <p:spPr>
          <a:xfrm>
            <a:off x="518744" y="1129553"/>
            <a:ext cx="8229600" cy="3487800"/>
          </a:xfrm>
          <a:prstGeom prst="rect">
            <a:avLst/>
          </a:prstGeom>
          <a:noFill/>
          <a:ln>
            <a:noFill/>
          </a:ln>
        </p:spPr>
        <p:txBody>
          <a:bodyPr spcFirstLastPara="1" wrap="square" lIns="91425" tIns="45700" rIns="91425" bIns="45700" anchor="t" anchorCtr="0">
            <a:normAutofit/>
          </a:bodyPr>
          <a:lstStyle>
            <a:lvl1pPr marL="457200" lvl="0" indent="-330200" algn="l">
              <a:lnSpc>
                <a:spcPct val="150000"/>
              </a:lnSpc>
              <a:spcBef>
                <a:spcPts val="320"/>
              </a:spcBef>
              <a:spcAft>
                <a:spcPts val="0"/>
              </a:spcAft>
              <a:buClr>
                <a:schemeClr val="dk1"/>
              </a:buClr>
              <a:buSzPts val="1600"/>
              <a:buChar char="●"/>
              <a:defRPr i="0">
                <a:solidFill>
                  <a:schemeClr val="dk1"/>
                </a:solidFill>
              </a:defRPr>
            </a:lvl1pPr>
            <a:lvl2pPr marL="914400" lvl="1" indent="-317500" algn="l">
              <a:lnSpc>
                <a:spcPct val="150000"/>
              </a:lnSpc>
              <a:spcBef>
                <a:spcPts val="280"/>
              </a:spcBef>
              <a:spcAft>
                <a:spcPts val="0"/>
              </a:spcAft>
              <a:buClr>
                <a:schemeClr val="dk1"/>
              </a:buClr>
              <a:buSzPts val="1400"/>
              <a:buChar char="○"/>
              <a:defRPr i="0">
                <a:solidFill>
                  <a:schemeClr val="dk1"/>
                </a:solidFill>
              </a:defRPr>
            </a:lvl2pPr>
            <a:lvl3pPr marL="1371600" lvl="2" indent="-228600" algn="l">
              <a:lnSpc>
                <a:spcPct val="150000"/>
              </a:lnSpc>
              <a:spcBef>
                <a:spcPts val="480"/>
              </a:spcBef>
              <a:spcAft>
                <a:spcPts val="0"/>
              </a:spcAft>
              <a:buClr>
                <a:schemeClr val="dk1"/>
              </a:buClr>
              <a:buSzPts val="2400"/>
              <a:buNone/>
              <a:defRPr/>
            </a:lvl3pPr>
            <a:lvl4pPr marL="1828800" lvl="3" indent="-342900" algn="l">
              <a:lnSpc>
                <a:spcPct val="150000"/>
              </a:lnSpc>
              <a:spcBef>
                <a:spcPts val="360"/>
              </a:spcBef>
              <a:spcAft>
                <a:spcPts val="0"/>
              </a:spcAft>
              <a:buClr>
                <a:schemeClr val="dk1"/>
              </a:buClr>
              <a:buSzPts val="1800"/>
              <a:buChar char="●"/>
              <a:defRPr/>
            </a:lvl4pPr>
            <a:lvl5pPr marL="2286000" lvl="4" indent="-342900" algn="l">
              <a:lnSpc>
                <a:spcPct val="150000"/>
              </a:lnSpc>
              <a:spcBef>
                <a:spcPts val="360"/>
              </a:spcBef>
              <a:spcAft>
                <a:spcPts val="0"/>
              </a:spcAft>
              <a:buClr>
                <a:schemeClr val="dk1"/>
              </a:buClr>
              <a:buSzPts val="1800"/>
              <a:buChar char="○"/>
              <a:defRPr/>
            </a:lvl5pPr>
            <a:lvl6pPr marL="2743200" lvl="5" indent="-342900" algn="l">
              <a:lnSpc>
                <a:spcPct val="150000"/>
              </a:lnSpc>
              <a:spcBef>
                <a:spcPts val="360"/>
              </a:spcBef>
              <a:spcAft>
                <a:spcPts val="0"/>
              </a:spcAft>
              <a:buClr>
                <a:schemeClr val="dk1"/>
              </a:buClr>
              <a:buSzPts val="1800"/>
              <a:buChar char="■"/>
              <a:defRPr/>
            </a:lvl6pPr>
            <a:lvl7pPr marL="3200400" lvl="6" indent="-342900" algn="l">
              <a:lnSpc>
                <a:spcPct val="150000"/>
              </a:lnSpc>
              <a:spcBef>
                <a:spcPts val="1200"/>
              </a:spcBef>
              <a:spcAft>
                <a:spcPts val="0"/>
              </a:spcAft>
              <a:buClr>
                <a:schemeClr val="dk1"/>
              </a:buClr>
              <a:buSzPts val="1800"/>
              <a:buChar char="●"/>
              <a:defRPr/>
            </a:lvl7pPr>
            <a:lvl8pPr marL="3657600" lvl="7" indent="-342900" algn="l">
              <a:lnSpc>
                <a:spcPct val="150000"/>
              </a:lnSpc>
              <a:spcBef>
                <a:spcPts val="1200"/>
              </a:spcBef>
              <a:spcAft>
                <a:spcPts val="0"/>
              </a:spcAft>
              <a:buClr>
                <a:schemeClr val="dk1"/>
              </a:buClr>
              <a:buSzPts val="1800"/>
              <a:buChar char="○"/>
              <a:defRPr/>
            </a:lvl8pPr>
            <a:lvl9pPr marL="4114800" lvl="8" indent="-342900" algn="l">
              <a:lnSpc>
                <a:spcPct val="150000"/>
              </a:lnSpc>
              <a:spcBef>
                <a:spcPts val="1200"/>
              </a:spcBef>
              <a:spcAft>
                <a:spcPts val="1200"/>
              </a:spcAft>
              <a:buClr>
                <a:schemeClr val="dk1"/>
              </a:buClr>
              <a:buSzPts val="1800"/>
              <a:buChar char="■"/>
              <a:defRPr/>
            </a:lvl9pPr>
          </a:lstStyle>
          <a:p>
            <a:endParaRPr/>
          </a:p>
        </p:txBody>
      </p:sp>
      <p:pic>
        <p:nvPicPr>
          <p:cNvPr id="78" name="Google Shape;78;p42"/>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79" name="Google Shape;79;p42"/>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4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Egendefinert oppsett">
  <p:cSld name="Egendefinert oppsett">
    <p:spTree>
      <p:nvGrpSpPr>
        <p:cNvPr id="1" name="Shape 81"/>
        <p:cNvGrpSpPr/>
        <p:nvPr/>
      </p:nvGrpSpPr>
      <p:grpSpPr>
        <a:xfrm>
          <a:off x="0" y="0"/>
          <a:ext cx="0" cy="0"/>
          <a:chOff x="0" y="0"/>
          <a:chExt cx="0" cy="0"/>
        </a:xfrm>
      </p:grpSpPr>
      <p:pic>
        <p:nvPicPr>
          <p:cNvPr id="82" name="Google Shape;82;p43"/>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83" name="Google Shape;83;p43"/>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43"/>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_1_1">
    <p:spTree>
      <p:nvGrpSpPr>
        <p:cNvPr id="1" name="Shape 85"/>
        <p:cNvGrpSpPr/>
        <p:nvPr/>
      </p:nvGrpSpPr>
      <p:grpSpPr>
        <a:xfrm>
          <a:off x="0" y="0"/>
          <a:ext cx="0" cy="0"/>
          <a:chOff x="0" y="0"/>
          <a:chExt cx="0" cy="0"/>
        </a:xfrm>
      </p:grpSpPr>
      <p:pic>
        <p:nvPicPr>
          <p:cNvPr id="86" name="Google Shape;86;p44"/>
          <p:cNvPicPr preferRelativeResize="0"/>
          <p:nvPr/>
        </p:nvPicPr>
        <p:blipFill rotWithShape="1">
          <a:blip r:embed="rId2">
            <a:alphaModFix/>
          </a:blip>
          <a:srcRect/>
          <a:stretch/>
        </p:blipFill>
        <p:spPr>
          <a:xfrm>
            <a:off x="4381" y="0"/>
            <a:ext cx="9144000" cy="5143500"/>
          </a:xfrm>
          <a:prstGeom prst="rect">
            <a:avLst/>
          </a:prstGeom>
          <a:noFill/>
          <a:ln>
            <a:noFill/>
          </a:ln>
        </p:spPr>
      </p:pic>
      <p:sp>
        <p:nvSpPr>
          <p:cNvPr id="87" name="Google Shape;87;p44"/>
          <p:cNvSpPr txBox="1">
            <a:spLocks noGrp="1"/>
          </p:cNvSpPr>
          <p:nvPr>
            <p:ph type="ctrTitle"/>
          </p:nvPr>
        </p:nvSpPr>
        <p:spPr>
          <a:xfrm>
            <a:off x="270000" y="1440000"/>
            <a:ext cx="8612400" cy="1878900"/>
          </a:xfrm>
          <a:prstGeom prst="rect">
            <a:avLst/>
          </a:prstGeom>
          <a:noFill/>
          <a:ln>
            <a:noFill/>
          </a:ln>
        </p:spPr>
        <p:txBody>
          <a:bodyPr spcFirstLastPara="1" wrap="square" lIns="72000" tIns="72000" rIns="72000" bIns="72000" anchor="b" anchorCtr="0">
            <a:norm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l">
              <a:lnSpc>
                <a:spcPct val="100000"/>
              </a:lnSpc>
              <a:spcBef>
                <a:spcPts val="0"/>
              </a:spcBef>
              <a:spcAft>
                <a:spcPts val="0"/>
              </a:spcAft>
              <a:buClr>
                <a:schemeClr val="lt1"/>
              </a:buClr>
              <a:buSzPts val="2800"/>
              <a:buNone/>
              <a:defRPr sz="2800">
                <a:solidFill>
                  <a:schemeClr val="lt1"/>
                </a:solidFill>
              </a:defRPr>
            </a:lvl2pPr>
            <a:lvl3pPr lvl="2" algn="l">
              <a:lnSpc>
                <a:spcPct val="100000"/>
              </a:lnSpc>
              <a:spcBef>
                <a:spcPts val="0"/>
              </a:spcBef>
              <a:spcAft>
                <a:spcPts val="0"/>
              </a:spcAft>
              <a:buClr>
                <a:schemeClr val="lt1"/>
              </a:buClr>
              <a:buSzPts val="2800"/>
              <a:buNone/>
              <a:defRPr sz="2800">
                <a:solidFill>
                  <a:schemeClr val="lt1"/>
                </a:solidFill>
              </a:defRPr>
            </a:lvl3pPr>
            <a:lvl4pPr lvl="3" algn="l">
              <a:lnSpc>
                <a:spcPct val="100000"/>
              </a:lnSpc>
              <a:spcBef>
                <a:spcPts val="0"/>
              </a:spcBef>
              <a:spcAft>
                <a:spcPts val="0"/>
              </a:spcAft>
              <a:buClr>
                <a:schemeClr val="lt1"/>
              </a:buClr>
              <a:buSzPts val="2800"/>
              <a:buNone/>
              <a:defRPr sz="2800">
                <a:solidFill>
                  <a:schemeClr val="lt1"/>
                </a:solidFill>
              </a:defRPr>
            </a:lvl4pPr>
            <a:lvl5pPr lvl="4" algn="l">
              <a:lnSpc>
                <a:spcPct val="100000"/>
              </a:lnSpc>
              <a:spcBef>
                <a:spcPts val="0"/>
              </a:spcBef>
              <a:spcAft>
                <a:spcPts val="0"/>
              </a:spcAft>
              <a:buClr>
                <a:schemeClr val="lt1"/>
              </a:buClr>
              <a:buSzPts val="2800"/>
              <a:buNone/>
              <a:defRPr sz="2800">
                <a:solidFill>
                  <a:schemeClr val="lt1"/>
                </a:solidFill>
              </a:defRPr>
            </a:lvl5pPr>
            <a:lvl6pPr lvl="5" algn="l">
              <a:lnSpc>
                <a:spcPct val="100000"/>
              </a:lnSpc>
              <a:spcBef>
                <a:spcPts val="0"/>
              </a:spcBef>
              <a:spcAft>
                <a:spcPts val="0"/>
              </a:spcAft>
              <a:buClr>
                <a:schemeClr val="lt1"/>
              </a:buClr>
              <a:buSzPts val="2800"/>
              <a:buNone/>
              <a:defRPr sz="2800">
                <a:solidFill>
                  <a:schemeClr val="lt1"/>
                </a:solidFill>
              </a:defRPr>
            </a:lvl6pPr>
            <a:lvl7pPr lvl="6" algn="l">
              <a:lnSpc>
                <a:spcPct val="100000"/>
              </a:lnSpc>
              <a:spcBef>
                <a:spcPts val="0"/>
              </a:spcBef>
              <a:spcAft>
                <a:spcPts val="0"/>
              </a:spcAft>
              <a:buClr>
                <a:schemeClr val="lt1"/>
              </a:buClr>
              <a:buSzPts val="2800"/>
              <a:buNone/>
              <a:defRPr sz="2800">
                <a:solidFill>
                  <a:schemeClr val="lt1"/>
                </a:solidFill>
              </a:defRPr>
            </a:lvl7pPr>
            <a:lvl8pPr lvl="7" algn="l">
              <a:lnSpc>
                <a:spcPct val="100000"/>
              </a:lnSpc>
              <a:spcBef>
                <a:spcPts val="0"/>
              </a:spcBef>
              <a:spcAft>
                <a:spcPts val="0"/>
              </a:spcAft>
              <a:buClr>
                <a:schemeClr val="lt1"/>
              </a:buClr>
              <a:buSzPts val="2800"/>
              <a:buNone/>
              <a:defRPr sz="2800">
                <a:solidFill>
                  <a:schemeClr val="lt1"/>
                </a:solidFill>
              </a:defRPr>
            </a:lvl8pPr>
            <a:lvl9pPr lvl="8" algn="l">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88" name="Google Shape;88;p44"/>
          <p:cNvSpPr txBox="1">
            <a:spLocks noGrp="1"/>
          </p:cNvSpPr>
          <p:nvPr>
            <p:ph type="subTitle" idx="1"/>
          </p:nvPr>
        </p:nvSpPr>
        <p:spPr>
          <a:xfrm>
            <a:off x="270000" y="3373850"/>
            <a:ext cx="8612400" cy="1126200"/>
          </a:xfrm>
          <a:prstGeom prst="rect">
            <a:avLst/>
          </a:prstGeom>
          <a:noFill/>
          <a:ln>
            <a:noFill/>
          </a:ln>
        </p:spPr>
        <p:txBody>
          <a:bodyPr spcFirstLastPara="1" wrap="square" lIns="72000" tIns="72000" rIns="72000" bIns="72000" anchor="t" anchorCtr="0">
            <a:normAutofit/>
          </a:bodyPr>
          <a:lstStyle>
            <a:lvl1pPr lvl="0" algn="l">
              <a:lnSpc>
                <a:spcPct val="100000"/>
              </a:lnSpc>
              <a:spcBef>
                <a:spcPts val="0"/>
              </a:spcBef>
              <a:spcAft>
                <a:spcPts val="0"/>
              </a:spcAft>
              <a:buClr>
                <a:schemeClr val="lt1"/>
              </a:buClr>
              <a:buSzPts val="2000"/>
              <a:buFont typeface="Roboto Light"/>
              <a:buNone/>
              <a:defRPr sz="2000">
                <a:solidFill>
                  <a:schemeClr val="lt1"/>
                </a:solidFill>
                <a:latin typeface="Roboto Light"/>
                <a:ea typeface="Roboto Light"/>
                <a:cs typeface="Roboto Light"/>
                <a:sym typeface="Roboto Light"/>
              </a:defRPr>
            </a:lvl1pPr>
            <a:lvl2pPr lvl="1"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2pPr>
            <a:lvl3pPr lvl="2"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3pPr>
            <a:lvl4pPr lvl="3"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4pPr>
            <a:lvl5pPr lvl="4"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5pPr>
            <a:lvl6pPr lvl="5"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6pPr>
            <a:lvl7pPr lvl="6"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7pPr>
            <a:lvl8pPr lvl="7"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8pPr>
            <a:lvl9pPr lvl="8"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9pPr>
          </a:lstStyle>
          <a:p>
            <a:endParaRPr/>
          </a:p>
        </p:txBody>
      </p:sp>
      <p:pic>
        <p:nvPicPr>
          <p:cNvPr id="89" name="Google Shape;89;p44"/>
          <p:cNvPicPr preferRelativeResize="0"/>
          <p:nvPr/>
        </p:nvPicPr>
        <p:blipFill rotWithShape="1">
          <a:blip r:embed="rId3">
            <a:alphaModFix/>
          </a:blip>
          <a:srcRect/>
          <a:stretch/>
        </p:blipFill>
        <p:spPr>
          <a:xfrm>
            <a:off x="-133830" y="-24155"/>
            <a:ext cx="2020775" cy="2020750"/>
          </a:xfrm>
          <a:prstGeom prst="rect">
            <a:avLst/>
          </a:prstGeom>
          <a:noFill/>
          <a:ln>
            <a:noFill/>
          </a:ln>
        </p:spPr>
      </p:pic>
      <p:pic>
        <p:nvPicPr>
          <p:cNvPr id="90" name="Google Shape;90;p44" title="FIRSTscandinavia_Liggende_Hvit.png"/>
          <p:cNvPicPr preferRelativeResize="0"/>
          <p:nvPr/>
        </p:nvPicPr>
        <p:blipFill rotWithShape="1">
          <a:blip r:embed="rId4">
            <a:alphaModFix/>
          </a:blip>
          <a:srcRect/>
          <a:stretch/>
        </p:blipFill>
        <p:spPr>
          <a:xfrm>
            <a:off x="313025" y="4408950"/>
            <a:ext cx="738605" cy="3861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hapter Title 1">
  <p:cSld name="SECTION_HEADER_4">
    <p:spTree>
      <p:nvGrpSpPr>
        <p:cNvPr id="1" name="Shape 91"/>
        <p:cNvGrpSpPr/>
        <p:nvPr/>
      </p:nvGrpSpPr>
      <p:grpSpPr>
        <a:xfrm>
          <a:off x="0" y="0"/>
          <a:ext cx="0" cy="0"/>
          <a:chOff x="0" y="0"/>
          <a:chExt cx="0" cy="0"/>
        </a:xfrm>
      </p:grpSpPr>
      <p:sp>
        <p:nvSpPr>
          <p:cNvPr id="92" name="Google Shape;92;p45"/>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45"/>
          <p:cNvSpPr/>
          <p:nvPr/>
        </p:nvSpPr>
        <p:spPr>
          <a:xfrm>
            <a:off x="270000" y="256700"/>
            <a:ext cx="8612100" cy="4616100"/>
          </a:xfrm>
          <a:prstGeom prst="roundRect">
            <a:avLst>
              <a:gd name="adj" fmla="val 936"/>
            </a:avLst>
          </a:prstGeom>
          <a:gradFill>
            <a:gsLst>
              <a:gs pos="0">
                <a:srgbClr val="8ED1AC"/>
              </a:gs>
              <a:gs pos="100000">
                <a:srgbClr val="47956A"/>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45"/>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95" name="Google Shape;95;p45"/>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hapter Title + Subtitle">
  <p:cSld name="SECTION_HEADER_2">
    <p:spTree>
      <p:nvGrpSpPr>
        <p:cNvPr id="1" name="Shape 96"/>
        <p:cNvGrpSpPr/>
        <p:nvPr/>
      </p:nvGrpSpPr>
      <p:grpSpPr>
        <a:xfrm>
          <a:off x="0" y="0"/>
          <a:ext cx="0" cy="0"/>
          <a:chOff x="0" y="0"/>
          <a:chExt cx="0" cy="0"/>
        </a:xfrm>
      </p:grpSpPr>
      <p:sp>
        <p:nvSpPr>
          <p:cNvPr id="97" name="Google Shape;97;p46"/>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46"/>
          <p:cNvSpPr/>
          <p:nvPr/>
        </p:nvSpPr>
        <p:spPr>
          <a:xfrm>
            <a:off x="270000" y="256700"/>
            <a:ext cx="8612100" cy="4616100"/>
          </a:xfrm>
          <a:prstGeom prst="roundRect">
            <a:avLst>
              <a:gd name="adj" fmla="val 936"/>
            </a:avLst>
          </a:prstGeom>
          <a:solidFill>
            <a:srgbClr val="BFB0F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46"/>
          <p:cNvSpPr txBox="1">
            <a:spLocks noGrp="1"/>
          </p:cNvSpPr>
          <p:nvPr>
            <p:ph type="title"/>
          </p:nvPr>
        </p:nvSpPr>
        <p:spPr>
          <a:xfrm>
            <a:off x="990000" y="1424200"/>
            <a:ext cx="7168500" cy="1122000"/>
          </a:xfrm>
          <a:prstGeom prst="rect">
            <a:avLst/>
          </a:prstGeom>
          <a:noFill/>
          <a:ln>
            <a:noFill/>
          </a:ln>
        </p:spPr>
        <p:txBody>
          <a:bodyPr spcFirstLastPara="1" wrap="square" lIns="36000" tIns="0" rIns="36000" bIns="0" anchor="b"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
        <p:nvSpPr>
          <p:cNvPr id="100" name="Google Shape;100;p46"/>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01" name="Google Shape;101;p46"/>
          <p:cNvSpPr txBox="1">
            <a:spLocks noGrp="1"/>
          </p:cNvSpPr>
          <p:nvPr>
            <p:ph type="subTitle" idx="1"/>
          </p:nvPr>
        </p:nvSpPr>
        <p:spPr>
          <a:xfrm>
            <a:off x="990000" y="2597325"/>
            <a:ext cx="7168500" cy="776400"/>
          </a:xfrm>
          <a:prstGeom prst="rect">
            <a:avLst/>
          </a:prstGeom>
          <a:noFill/>
          <a:ln>
            <a:noFill/>
          </a:ln>
        </p:spPr>
        <p:txBody>
          <a:bodyPr spcFirstLastPara="1" wrap="square" lIns="90000" tIns="90000" rIns="90000" bIns="90000" anchor="t" anchorCtr="0">
            <a:normAutofit/>
          </a:bodyPr>
          <a:lstStyle>
            <a:lvl1pPr lvl="0" algn="ctr">
              <a:lnSpc>
                <a:spcPct val="150000"/>
              </a:lnSpc>
              <a:spcBef>
                <a:spcPts val="0"/>
              </a:spcBef>
              <a:spcAft>
                <a:spcPts val="0"/>
              </a:spcAft>
              <a:buClr>
                <a:schemeClr val="lt1"/>
              </a:buClr>
              <a:buSzPts val="1400"/>
              <a:buNone/>
              <a:defRPr>
                <a:solidFill>
                  <a:schemeClr val="lt1"/>
                </a:solidFill>
              </a:defRPr>
            </a:lvl1pPr>
            <a:lvl2pPr lvl="1" algn="ctr">
              <a:lnSpc>
                <a:spcPct val="150000"/>
              </a:lnSpc>
              <a:spcBef>
                <a:spcPts val="0"/>
              </a:spcBef>
              <a:spcAft>
                <a:spcPts val="0"/>
              </a:spcAft>
              <a:buClr>
                <a:schemeClr val="lt1"/>
              </a:buClr>
              <a:buSzPts val="1400"/>
              <a:buNone/>
              <a:defRPr>
                <a:solidFill>
                  <a:schemeClr val="lt1"/>
                </a:solidFill>
              </a:defRPr>
            </a:lvl2pPr>
            <a:lvl3pPr lvl="2" algn="ctr">
              <a:lnSpc>
                <a:spcPct val="150000"/>
              </a:lnSpc>
              <a:spcBef>
                <a:spcPts val="0"/>
              </a:spcBef>
              <a:spcAft>
                <a:spcPts val="0"/>
              </a:spcAft>
              <a:buClr>
                <a:schemeClr val="lt1"/>
              </a:buClr>
              <a:buSzPts val="1400"/>
              <a:buNone/>
              <a:defRPr>
                <a:solidFill>
                  <a:schemeClr val="lt1"/>
                </a:solidFill>
              </a:defRPr>
            </a:lvl3pPr>
            <a:lvl4pPr lvl="3" algn="ctr">
              <a:lnSpc>
                <a:spcPct val="150000"/>
              </a:lnSpc>
              <a:spcBef>
                <a:spcPts val="0"/>
              </a:spcBef>
              <a:spcAft>
                <a:spcPts val="0"/>
              </a:spcAft>
              <a:buClr>
                <a:schemeClr val="lt1"/>
              </a:buClr>
              <a:buSzPts val="1400"/>
              <a:buNone/>
              <a:defRPr>
                <a:solidFill>
                  <a:schemeClr val="lt1"/>
                </a:solidFill>
              </a:defRPr>
            </a:lvl4pPr>
            <a:lvl5pPr lvl="4" algn="ctr">
              <a:lnSpc>
                <a:spcPct val="150000"/>
              </a:lnSpc>
              <a:spcBef>
                <a:spcPts val="0"/>
              </a:spcBef>
              <a:spcAft>
                <a:spcPts val="0"/>
              </a:spcAft>
              <a:buClr>
                <a:schemeClr val="lt1"/>
              </a:buClr>
              <a:buSzPts val="1400"/>
              <a:buNone/>
              <a:defRPr>
                <a:solidFill>
                  <a:schemeClr val="lt1"/>
                </a:solidFill>
              </a:defRPr>
            </a:lvl5pPr>
            <a:lvl6pPr lvl="5" algn="ctr">
              <a:lnSpc>
                <a:spcPct val="150000"/>
              </a:lnSpc>
              <a:spcBef>
                <a:spcPts val="0"/>
              </a:spcBef>
              <a:spcAft>
                <a:spcPts val="0"/>
              </a:spcAft>
              <a:buClr>
                <a:schemeClr val="lt1"/>
              </a:buClr>
              <a:buSzPts val="1400"/>
              <a:buNone/>
              <a:defRPr>
                <a:solidFill>
                  <a:schemeClr val="lt1"/>
                </a:solidFill>
              </a:defRPr>
            </a:lvl6pPr>
            <a:lvl7pPr lvl="6" algn="ctr">
              <a:lnSpc>
                <a:spcPct val="150000"/>
              </a:lnSpc>
              <a:spcBef>
                <a:spcPts val="0"/>
              </a:spcBef>
              <a:spcAft>
                <a:spcPts val="0"/>
              </a:spcAft>
              <a:buClr>
                <a:schemeClr val="lt1"/>
              </a:buClr>
              <a:buSzPts val="1400"/>
              <a:buNone/>
              <a:defRPr>
                <a:solidFill>
                  <a:schemeClr val="lt1"/>
                </a:solidFill>
              </a:defRPr>
            </a:lvl7pPr>
            <a:lvl8pPr lvl="7" algn="ctr">
              <a:lnSpc>
                <a:spcPct val="150000"/>
              </a:lnSpc>
              <a:spcBef>
                <a:spcPts val="0"/>
              </a:spcBef>
              <a:spcAft>
                <a:spcPts val="0"/>
              </a:spcAft>
              <a:buClr>
                <a:schemeClr val="lt1"/>
              </a:buClr>
              <a:buSzPts val="1400"/>
              <a:buNone/>
              <a:defRPr>
                <a:solidFill>
                  <a:schemeClr val="lt1"/>
                </a:solidFill>
              </a:defRPr>
            </a:lvl8pPr>
            <a:lvl9pPr lvl="8" algn="ctr">
              <a:lnSpc>
                <a:spcPct val="15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hapter Title + Subtitle Blue">
  <p:cSld name="SECTION_HEADER_2_1">
    <p:spTree>
      <p:nvGrpSpPr>
        <p:cNvPr id="1" name="Shape 102"/>
        <p:cNvGrpSpPr/>
        <p:nvPr/>
      </p:nvGrpSpPr>
      <p:grpSpPr>
        <a:xfrm>
          <a:off x="0" y="0"/>
          <a:ext cx="0" cy="0"/>
          <a:chOff x="0" y="0"/>
          <a:chExt cx="0" cy="0"/>
        </a:xfrm>
      </p:grpSpPr>
      <p:sp>
        <p:nvSpPr>
          <p:cNvPr id="103" name="Google Shape;103;p47"/>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47"/>
          <p:cNvSpPr/>
          <p:nvPr/>
        </p:nvSpPr>
        <p:spPr>
          <a:xfrm>
            <a:off x="270000" y="256700"/>
            <a:ext cx="8612100" cy="4616100"/>
          </a:xfrm>
          <a:prstGeom prst="roundRect">
            <a:avLst>
              <a:gd name="adj" fmla="val 936"/>
            </a:avLst>
          </a:prstGeom>
          <a:solidFill>
            <a:srgbClr val="3168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47"/>
          <p:cNvSpPr txBox="1">
            <a:spLocks noGrp="1"/>
          </p:cNvSpPr>
          <p:nvPr>
            <p:ph type="title"/>
          </p:nvPr>
        </p:nvSpPr>
        <p:spPr>
          <a:xfrm>
            <a:off x="990000" y="1424200"/>
            <a:ext cx="7168500" cy="1122000"/>
          </a:xfrm>
          <a:prstGeom prst="rect">
            <a:avLst/>
          </a:prstGeom>
          <a:noFill/>
          <a:ln>
            <a:noFill/>
          </a:ln>
        </p:spPr>
        <p:txBody>
          <a:bodyPr spcFirstLastPara="1" wrap="square" lIns="36000" tIns="0" rIns="36000" bIns="0" anchor="b"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
        <p:nvSpPr>
          <p:cNvPr id="106" name="Google Shape;106;p47"/>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07" name="Google Shape;107;p47"/>
          <p:cNvSpPr txBox="1">
            <a:spLocks noGrp="1"/>
          </p:cNvSpPr>
          <p:nvPr>
            <p:ph type="subTitle" idx="1"/>
          </p:nvPr>
        </p:nvSpPr>
        <p:spPr>
          <a:xfrm>
            <a:off x="990000" y="2597325"/>
            <a:ext cx="7168500" cy="776400"/>
          </a:xfrm>
          <a:prstGeom prst="rect">
            <a:avLst/>
          </a:prstGeom>
          <a:noFill/>
          <a:ln>
            <a:noFill/>
          </a:ln>
        </p:spPr>
        <p:txBody>
          <a:bodyPr spcFirstLastPara="1" wrap="square" lIns="90000" tIns="90000" rIns="90000" bIns="90000" anchor="t" anchorCtr="0">
            <a:normAutofit/>
          </a:bodyPr>
          <a:lstStyle>
            <a:lvl1pPr lvl="0" algn="ctr">
              <a:lnSpc>
                <a:spcPct val="150000"/>
              </a:lnSpc>
              <a:spcBef>
                <a:spcPts val="0"/>
              </a:spcBef>
              <a:spcAft>
                <a:spcPts val="0"/>
              </a:spcAft>
              <a:buClr>
                <a:schemeClr val="lt1"/>
              </a:buClr>
              <a:buSzPts val="1400"/>
              <a:buNone/>
              <a:defRPr>
                <a:solidFill>
                  <a:schemeClr val="lt1"/>
                </a:solidFill>
              </a:defRPr>
            </a:lvl1pPr>
            <a:lvl2pPr lvl="1" algn="ctr">
              <a:lnSpc>
                <a:spcPct val="150000"/>
              </a:lnSpc>
              <a:spcBef>
                <a:spcPts val="0"/>
              </a:spcBef>
              <a:spcAft>
                <a:spcPts val="0"/>
              </a:spcAft>
              <a:buClr>
                <a:schemeClr val="lt1"/>
              </a:buClr>
              <a:buSzPts val="1400"/>
              <a:buNone/>
              <a:defRPr>
                <a:solidFill>
                  <a:schemeClr val="lt1"/>
                </a:solidFill>
              </a:defRPr>
            </a:lvl2pPr>
            <a:lvl3pPr lvl="2" algn="ctr">
              <a:lnSpc>
                <a:spcPct val="150000"/>
              </a:lnSpc>
              <a:spcBef>
                <a:spcPts val="0"/>
              </a:spcBef>
              <a:spcAft>
                <a:spcPts val="0"/>
              </a:spcAft>
              <a:buClr>
                <a:schemeClr val="lt1"/>
              </a:buClr>
              <a:buSzPts val="1400"/>
              <a:buNone/>
              <a:defRPr>
                <a:solidFill>
                  <a:schemeClr val="lt1"/>
                </a:solidFill>
              </a:defRPr>
            </a:lvl3pPr>
            <a:lvl4pPr lvl="3" algn="ctr">
              <a:lnSpc>
                <a:spcPct val="150000"/>
              </a:lnSpc>
              <a:spcBef>
                <a:spcPts val="0"/>
              </a:spcBef>
              <a:spcAft>
                <a:spcPts val="0"/>
              </a:spcAft>
              <a:buClr>
                <a:schemeClr val="lt1"/>
              </a:buClr>
              <a:buSzPts val="1400"/>
              <a:buNone/>
              <a:defRPr>
                <a:solidFill>
                  <a:schemeClr val="lt1"/>
                </a:solidFill>
              </a:defRPr>
            </a:lvl4pPr>
            <a:lvl5pPr lvl="4" algn="ctr">
              <a:lnSpc>
                <a:spcPct val="150000"/>
              </a:lnSpc>
              <a:spcBef>
                <a:spcPts val="0"/>
              </a:spcBef>
              <a:spcAft>
                <a:spcPts val="0"/>
              </a:spcAft>
              <a:buClr>
                <a:schemeClr val="lt1"/>
              </a:buClr>
              <a:buSzPts val="1400"/>
              <a:buNone/>
              <a:defRPr>
                <a:solidFill>
                  <a:schemeClr val="lt1"/>
                </a:solidFill>
              </a:defRPr>
            </a:lvl5pPr>
            <a:lvl6pPr lvl="5" algn="ctr">
              <a:lnSpc>
                <a:spcPct val="150000"/>
              </a:lnSpc>
              <a:spcBef>
                <a:spcPts val="0"/>
              </a:spcBef>
              <a:spcAft>
                <a:spcPts val="0"/>
              </a:spcAft>
              <a:buClr>
                <a:schemeClr val="lt1"/>
              </a:buClr>
              <a:buSzPts val="1400"/>
              <a:buNone/>
              <a:defRPr>
                <a:solidFill>
                  <a:schemeClr val="lt1"/>
                </a:solidFill>
              </a:defRPr>
            </a:lvl6pPr>
            <a:lvl7pPr lvl="6" algn="ctr">
              <a:lnSpc>
                <a:spcPct val="150000"/>
              </a:lnSpc>
              <a:spcBef>
                <a:spcPts val="0"/>
              </a:spcBef>
              <a:spcAft>
                <a:spcPts val="0"/>
              </a:spcAft>
              <a:buClr>
                <a:schemeClr val="lt1"/>
              </a:buClr>
              <a:buSzPts val="1400"/>
              <a:buNone/>
              <a:defRPr>
                <a:solidFill>
                  <a:schemeClr val="lt1"/>
                </a:solidFill>
              </a:defRPr>
            </a:lvl7pPr>
            <a:lvl8pPr lvl="7" algn="ctr">
              <a:lnSpc>
                <a:spcPct val="150000"/>
              </a:lnSpc>
              <a:spcBef>
                <a:spcPts val="0"/>
              </a:spcBef>
              <a:spcAft>
                <a:spcPts val="0"/>
              </a:spcAft>
              <a:buClr>
                <a:schemeClr val="lt1"/>
              </a:buClr>
              <a:buSzPts val="1400"/>
              <a:buNone/>
              <a:defRPr>
                <a:solidFill>
                  <a:schemeClr val="lt1"/>
                </a:solidFill>
              </a:defRPr>
            </a:lvl8pPr>
            <a:lvl9pPr lvl="8" algn="ctr">
              <a:lnSpc>
                <a:spcPct val="15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4 Columns">
  <p:cSld name="TITLE_AND_TWO_COLUMNS_1">
    <p:spTree>
      <p:nvGrpSpPr>
        <p:cNvPr id="1" name="Shape 108"/>
        <p:cNvGrpSpPr/>
        <p:nvPr/>
      </p:nvGrpSpPr>
      <p:grpSpPr>
        <a:xfrm>
          <a:off x="0" y="0"/>
          <a:ext cx="0" cy="0"/>
          <a:chOff x="0" y="0"/>
          <a:chExt cx="0" cy="0"/>
        </a:xfrm>
      </p:grpSpPr>
      <p:sp>
        <p:nvSpPr>
          <p:cNvPr id="109" name="Google Shape;109;p48"/>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10" name="Google Shape;110;p48"/>
          <p:cNvSpPr txBox="1">
            <a:spLocks noGrp="1"/>
          </p:cNvSpPr>
          <p:nvPr>
            <p:ph type="body" idx="1"/>
          </p:nvPr>
        </p:nvSpPr>
        <p:spPr>
          <a:xfrm>
            <a:off x="270300"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1" name="Google Shape;111;p48"/>
          <p:cNvSpPr txBox="1">
            <a:spLocks noGrp="1"/>
          </p:cNvSpPr>
          <p:nvPr>
            <p:ph type="body" idx="2"/>
          </p:nvPr>
        </p:nvSpPr>
        <p:spPr>
          <a:xfrm>
            <a:off x="2436825"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2" name="Google Shape;112;p48"/>
          <p:cNvSpPr txBox="1">
            <a:spLocks noGrp="1"/>
          </p:cNvSpPr>
          <p:nvPr>
            <p:ph type="body" idx="3"/>
          </p:nvPr>
        </p:nvSpPr>
        <p:spPr>
          <a:xfrm>
            <a:off x="4603350"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3" name="Google Shape;113;p48"/>
          <p:cNvSpPr txBox="1">
            <a:spLocks noGrp="1"/>
          </p:cNvSpPr>
          <p:nvPr>
            <p:ph type="body" idx="4"/>
          </p:nvPr>
        </p:nvSpPr>
        <p:spPr>
          <a:xfrm>
            <a:off x="6769875"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4" name="Google Shape;114;p48"/>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15" name="Google Shape;115;p48"/>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6" name="Google Shape;116;p48"/>
          <p:cNvPicPr preferRelativeResize="0"/>
          <p:nvPr/>
        </p:nvPicPr>
        <p:blipFill rotWithShape="1">
          <a:blip r:embed="rId2">
            <a:alphaModFix/>
          </a:blip>
          <a:srcRect/>
          <a:stretch/>
        </p:blipFill>
        <p:spPr>
          <a:xfrm>
            <a:off x="7422721" y="189525"/>
            <a:ext cx="1555150" cy="54431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2 Gallery 1">
  <p:cSld name="ONE_COLUMN_TEXT_3_1">
    <p:spTree>
      <p:nvGrpSpPr>
        <p:cNvPr id="1" name="Shape 117"/>
        <p:cNvGrpSpPr/>
        <p:nvPr/>
      </p:nvGrpSpPr>
      <p:grpSpPr>
        <a:xfrm>
          <a:off x="0" y="0"/>
          <a:ext cx="0" cy="0"/>
          <a:chOff x="0" y="0"/>
          <a:chExt cx="0" cy="0"/>
        </a:xfrm>
      </p:grpSpPr>
      <p:sp>
        <p:nvSpPr>
          <p:cNvPr id="118" name="Google Shape;118;p49"/>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19" name="Google Shape;119;p49"/>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49"/>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49"/>
          <p:cNvSpPr>
            <a:spLocks noGrp="1"/>
          </p:cNvSpPr>
          <p:nvPr>
            <p:ph type="pic" idx="2"/>
          </p:nvPr>
        </p:nvSpPr>
        <p:spPr>
          <a:xfrm>
            <a:off x="4609025" y="250600"/>
            <a:ext cx="4273500" cy="4616100"/>
          </a:xfrm>
          <a:prstGeom prst="roundRect">
            <a:avLst>
              <a:gd name="adj" fmla="val 4232"/>
            </a:avLst>
          </a:prstGeom>
          <a:noFill/>
          <a:ln>
            <a:noFill/>
          </a:ln>
        </p:spPr>
      </p:sp>
      <p:sp>
        <p:nvSpPr>
          <p:cNvPr id="122" name="Google Shape;122;p49"/>
          <p:cNvSpPr>
            <a:spLocks noGrp="1"/>
          </p:cNvSpPr>
          <p:nvPr>
            <p:ph type="pic" idx="3"/>
          </p:nvPr>
        </p:nvSpPr>
        <p:spPr>
          <a:xfrm>
            <a:off x="270000" y="250600"/>
            <a:ext cx="4273500" cy="4616100"/>
          </a:xfrm>
          <a:prstGeom prst="roundRect">
            <a:avLst>
              <a:gd name="adj" fmla="val 4232"/>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3 Gallery">
  <p:cSld name="TITLE_ONLY_1_1_3">
    <p:spTree>
      <p:nvGrpSpPr>
        <p:cNvPr id="1" name="Shape 123"/>
        <p:cNvGrpSpPr/>
        <p:nvPr/>
      </p:nvGrpSpPr>
      <p:grpSpPr>
        <a:xfrm>
          <a:off x="0" y="0"/>
          <a:ext cx="0" cy="0"/>
          <a:chOff x="0" y="0"/>
          <a:chExt cx="0" cy="0"/>
        </a:xfrm>
      </p:grpSpPr>
      <p:sp>
        <p:nvSpPr>
          <p:cNvPr id="124" name="Google Shape;124;p5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25" name="Google Shape;125;p50"/>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26" name="Google Shape;126;p50"/>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7" name="Google Shape;127;p50"/>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28" name="Google Shape;128;p50"/>
          <p:cNvSpPr>
            <a:spLocks noGrp="1"/>
          </p:cNvSpPr>
          <p:nvPr>
            <p:ph type="pic" idx="2"/>
          </p:nvPr>
        </p:nvSpPr>
        <p:spPr>
          <a:xfrm>
            <a:off x="269900" y="1422400"/>
            <a:ext cx="2831100" cy="2671800"/>
          </a:xfrm>
          <a:prstGeom prst="roundRect">
            <a:avLst>
              <a:gd name="adj" fmla="val 4634"/>
            </a:avLst>
          </a:prstGeom>
          <a:noFill/>
          <a:ln>
            <a:noFill/>
          </a:ln>
        </p:spPr>
      </p:sp>
      <p:sp>
        <p:nvSpPr>
          <p:cNvPr id="129" name="Google Shape;129;p50"/>
          <p:cNvSpPr>
            <a:spLocks noGrp="1"/>
          </p:cNvSpPr>
          <p:nvPr>
            <p:ph type="pic" idx="3"/>
          </p:nvPr>
        </p:nvSpPr>
        <p:spPr>
          <a:xfrm>
            <a:off x="3156400" y="1422400"/>
            <a:ext cx="2831100" cy="2671800"/>
          </a:xfrm>
          <a:prstGeom prst="roundRect">
            <a:avLst>
              <a:gd name="adj" fmla="val 4634"/>
            </a:avLst>
          </a:prstGeom>
          <a:noFill/>
          <a:ln>
            <a:noFill/>
          </a:ln>
        </p:spPr>
      </p:sp>
      <p:sp>
        <p:nvSpPr>
          <p:cNvPr id="130" name="Google Shape;130;p50"/>
          <p:cNvSpPr>
            <a:spLocks noGrp="1"/>
          </p:cNvSpPr>
          <p:nvPr>
            <p:ph type="pic" idx="4"/>
          </p:nvPr>
        </p:nvSpPr>
        <p:spPr>
          <a:xfrm>
            <a:off x="6043000" y="1422400"/>
            <a:ext cx="2831100" cy="2671800"/>
          </a:xfrm>
          <a:prstGeom prst="roundRect">
            <a:avLst>
              <a:gd name="adj" fmla="val 4634"/>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3 Gallery Full">
  <p:cSld name="TITLE_ONLY_1_1_4">
    <p:spTree>
      <p:nvGrpSpPr>
        <p:cNvPr id="1" name="Shape 131"/>
        <p:cNvGrpSpPr/>
        <p:nvPr/>
      </p:nvGrpSpPr>
      <p:grpSpPr>
        <a:xfrm>
          <a:off x="0" y="0"/>
          <a:ext cx="0" cy="0"/>
          <a:chOff x="0" y="0"/>
          <a:chExt cx="0" cy="0"/>
        </a:xfrm>
      </p:grpSpPr>
      <p:sp>
        <p:nvSpPr>
          <p:cNvPr id="132" name="Google Shape;132;p5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33" name="Google Shape;133;p51"/>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34" name="Google Shape;134;p51"/>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5" name="Google Shape;135;p51"/>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36" name="Google Shape;136;p51"/>
          <p:cNvSpPr>
            <a:spLocks noGrp="1"/>
          </p:cNvSpPr>
          <p:nvPr>
            <p:ph type="pic" idx="2"/>
          </p:nvPr>
        </p:nvSpPr>
        <p:spPr>
          <a:xfrm>
            <a:off x="269900" y="1047750"/>
            <a:ext cx="2831100" cy="3825300"/>
          </a:xfrm>
          <a:prstGeom prst="roundRect">
            <a:avLst>
              <a:gd name="adj" fmla="val 4634"/>
            </a:avLst>
          </a:prstGeom>
          <a:noFill/>
          <a:ln>
            <a:noFill/>
          </a:ln>
        </p:spPr>
      </p:sp>
      <p:sp>
        <p:nvSpPr>
          <p:cNvPr id="137" name="Google Shape;137;p51"/>
          <p:cNvSpPr>
            <a:spLocks noGrp="1"/>
          </p:cNvSpPr>
          <p:nvPr>
            <p:ph type="pic" idx="3"/>
          </p:nvPr>
        </p:nvSpPr>
        <p:spPr>
          <a:xfrm>
            <a:off x="3156400" y="1047750"/>
            <a:ext cx="2831100" cy="3825300"/>
          </a:xfrm>
          <a:prstGeom prst="roundRect">
            <a:avLst>
              <a:gd name="adj" fmla="val 4634"/>
            </a:avLst>
          </a:prstGeom>
          <a:noFill/>
          <a:ln>
            <a:noFill/>
          </a:ln>
        </p:spPr>
      </p:sp>
      <p:sp>
        <p:nvSpPr>
          <p:cNvPr id="138" name="Google Shape;138;p51"/>
          <p:cNvSpPr>
            <a:spLocks noGrp="1"/>
          </p:cNvSpPr>
          <p:nvPr>
            <p:ph type="pic" idx="4"/>
          </p:nvPr>
        </p:nvSpPr>
        <p:spPr>
          <a:xfrm>
            <a:off x="6043000" y="1047750"/>
            <a:ext cx="2831100" cy="3825300"/>
          </a:xfrm>
          <a:prstGeom prst="roundRect">
            <a:avLst>
              <a:gd name="adj" fmla="val 4634"/>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 Gallery Full">
  <p:cSld name="TITLE_ONLY_1_1_5">
    <p:spTree>
      <p:nvGrpSpPr>
        <p:cNvPr id="1" name="Shape 139"/>
        <p:cNvGrpSpPr/>
        <p:nvPr/>
      </p:nvGrpSpPr>
      <p:grpSpPr>
        <a:xfrm>
          <a:off x="0" y="0"/>
          <a:ext cx="0" cy="0"/>
          <a:chOff x="0" y="0"/>
          <a:chExt cx="0" cy="0"/>
        </a:xfrm>
      </p:grpSpPr>
      <p:sp>
        <p:nvSpPr>
          <p:cNvPr id="140" name="Google Shape;140;p52"/>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41" name="Google Shape;141;p52"/>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52"/>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52"/>
          <p:cNvSpPr>
            <a:spLocks noGrp="1"/>
          </p:cNvSpPr>
          <p:nvPr>
            <p:ph type="pic" idx="2"/>
          </p:nvPr>
        </p:nvSpPr>
        <p:spPr>
          <a:xfrm>
            <a:off x="269900" y="256950"/>
            <a:ext cx="2831100" cy="4616100"/>
          </a:xfrm>
          <a:prstGeom prst="roundRect">
            <a:avLst>
              <a:gd name="adj" fmla="val 4634"/>
            </a:avLst>
          </a:prstGeom>
          <a:noFill/>
          <a:ln>
            <a:noFill/>
          </a:ln>
        </p:spPr>
      </p:sp>
      <p:sp>
        <p:nvSpPr>
          <p:cNvPr id="144" name="Google Shape;144;p52"/>
          <p:cNvSpPr>
            <a:spLocks noGrp="1"/>
          </p:cNvSpPr>
          <p:nvPr>
            <p:ph type="pic" idx="3"/>
          </p:nvPr>
        </p:nvSpPr>
        <p:spPr>
          <a:xfrm>
            <a:off x="3156400" y="256950"/>
            <a:ext cx="2831100" cy="4616100"/>
          </a:xfrm>
          <a:prstGeom prst="roundRect">
            <a:avLst>
              <a:gd name="adj" fmla="val 4634"/>
            </a:avLst>
          </a:prstGeom>
          <a:noFill/>
          <a:ln>
            <a:noFill/>
          </a:ln>
        </p:spPr>
      </p:sp>
      <p:sp>
        <p:nvSpPr>
          <p:cNvPr id="145" name="Google Shape;145;p52"/>
          <p:cNvSpPr>
            <a:spLocks noGrp="1"/>
          </p:cNvSpPr>
          <p:nvPr>
            <p:ph type="pic" idx="4"/>
          </p:nvPr>
        </p:nvSpPr>
        <p:spPr>
          <a:xfrm>
            <a:off x="6043000" y="256950"/>
            <a:ext cx="2831100" cy="4616100"/>
          </a:xfrm>
          <a:prstGeom prst="roundRect">
            <a:avLst>
              <a:gd name="adj" fmla="val 4634"/>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6 Gallery Full">
  <p:cSld name="TITLE_ONLY_1_1_1_2_1">
    <p:spTree>
      <p:nvGrpSpPr>
        <p:cNvPr id="1" name="Shape 146"/>
        <p:cNvGrpSpPr/>
        <p:nvPr/>
      </p:nvGrpSpPr>
      <p:grpSpPr>
        <a:xfrm>
          <a:off x="0" y="0"/>
          <a:ext cx="0" cy="0"/>
          <a:chOff x="0" y="0"/>
          <a:chExt cx="0" cy="0"/>
        </a:xfrm>
      </p:grpSpPr>
      <p:sp>
        <p:nvSpPr>
          <p:cNvPr id="147" name="Google Shape;147;p53"/>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48" name="Google Shape;148;p53"/>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53"/>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53"/>
          <p:cNvSpPr>
            <a:spLocks noGrp="1"/>
          </p:cNvSpPr>
          <p:nvPr>
            <p:ph type="pic" idx="2"/>
          </p:nvPr>
        </p:nvSpPr>
        <p:spPr>
          <a:xfrm>
            <a:off x="274100" y="224775"/>
            <a:ext cx="2831100" cy="2289600"/>
          </a:xfrm>
          <a:prstGeom prst="roundRect">
            <a:avLst>
              <a:gd name="adj" fmla="val 4634"/>
            </a:avLst>
          </a:prstGeom>
          <a:noFill/>
          <a:ln>
            <a:noFill/>
          </a:ln>
        </p:spPr>
      </p:sp>
      <p:sp>
        <p:nvSpPr>
          <p:cNvPr id="151" name="Google Shape;151;p53"/>
          <p:cNvSpPr>
            <a:spLocks noGrp="1"/>
          </p:cNvSpPr>
          <p:nvPr>
            <p:ph type="pic" idx="3"/>
          </p:nvPr>
        </p:nvSpPr>
        <p:spPr>
          <a:xfrm>
            <a:off x="3160600" y="224775"/>
            <a:ext cx="2831100" cy="2289600"/>
          </a:xfrm>
          <a:prstGeom prst="roundRect">
            <a:avLst>
              <a:gd name="adj" fmla="val 4634"/>
            </a:avLst>
          </a:prstGeom>
          <a:noFill/>
          <a:ln>
            <a:noFill/>
          </a:ln>
        </p:spPr>
      </p:sp>
      <p:sp>
        <p:nvSpPr>
          <p:cNvPr id="152" name="Google Shape;152;p53"/>
          <p:cNvSpPr>
            <a:spLocks noGrp="1"/>
          </p:cNvSpPr>
          <p:nvPr>
            <p:ph type="pic" idx="4"/>
          </p:nvPr>
        </p:nvSpPr>
        <p:spPr>
          <a:xfrm>
            <a:off x="6047200" y="224775"/>
            <a:ext cx="2831100" cy="2289600"/>
          </a:xfrm>
          <a:prstGeom prst="roundRect">
            <a:avLst>
              <a:gd name="adj" fmla="val 4634"/>
            </a:avLst>
          </a:prstGeom>
          <a:noFill/>
          <a:ln>
            <a:noFill/>
          </a:ln>
        </p:spPr>
      </p:sp>
      <p:sp>
        <p:nvSpPr>
          <p:cNvPr id="153" name="Google Shape;153;p53"/>
          <p:cNvSpPr>
            <a:spLocks noGrp="1"/>
          </p:cNvSpPr>
          <p:nvPr>
            <p:ph type="pic" idx="5"/>
          </p:nvPr>
        </p:nvSpPr>
        <p:spPr>
          <a:xfrm>
            <a:off x="274100" y="2578313"/>
            <a:ext cx="2831100" cy="2289600"/>
          </a:xfrm>
          <a:prstGeom prst="roundRect">
            <a:avLst>
              <a:gd name="adj" fmla="val 4634"/>
            </a:avLst>
          </a:prstGeom>
          <a:noFill/>
          <a:ln>
            <a:noFill/>
          </a:ln>
        </p:spPr>
      </p:sp>
      <p:sp>
        <p:nvSpPr>
          <p:cNvPr id="154" name="Google Shape;154;p53"/>
          <p:cNvSpPr>
            <a:spLocks noGrp="1"/>
          </p:cNvSpPr>
          <p:nvPr>
            <p:ph type="pic" idx="6"/>
          </p:nvPr>
        </p:nvSpPr>
        <p:spPr>
          <a:xfrm>
            <a:off x="3160600" y="2578313"/>
            <a:ext cx="2831100" cy="2289600"/>
          </a:xfrm>
          <a:prstGeom prst="roundRect">
            <a:avLst>
              <a:gd name="adj" fmla="val 4634"/>
            </a:avLst>
          </a:prstGeom>
          <a:noFill/>
          <a:ln>
            <a:noFill/>
          </a:ln>
        </p:spPr>
      </p:sp>
      <p:sp>
        <p:nvSpPr>
          <p:cNvPr id="155" name="Google Shape;155;p53"/>
          <p:cNvSpPr>
            <a:spLocks noGrp="1"/>
          </p:cNvSpPr>
          <p:nvPr>
            <p:ph type="pic" idx="7"/>
          </p:nvPr>
        </p:nvSpPr>
        <p:spPr>
          <a:xfrm>
            <a:off x="6047200" y="2578313"/>
            <a:ext cx="2831100" cy="2289600"/>
          </a:xfrm>
          <a:prstGeom prst="roundRect">
            <a:avLst>
              <a:gd name="adj" fmla="val 4634"/>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4 Gallery">
  <p:cSld name="TITLE_ONLY_1_1_2_1">
    <p:spTree>
      <p:nvGrpSpPr>
        <p:cNvPr id="1" name="Shape 156"/>
        <p:cNvGrpSpPr/>
        <p:nvPr/>
      </p:nvGrpSpPr>
      <p:grpSpPr>
        <a:xfrm>
          <a:off x="0" y="0"/>
          <a:ext cx="0" cy="0"/>
          <a:chOff x="0" y="0"/>
          <a:chExt cx="0" cy="0"/>
        </a:xfrm>
      </p:grpSpPr>
      <p:sp>
        <p:nvSpPr>
          <p:cNvPr id="157" name="Google Shape;157;p54"/>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58" name="Google Shape;158;p54"/>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59" name="Google Shape;159;p54"/>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0" name="Google Shape;160;p54"/>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61" name="Google Shape;161;p54"/>
          <p:cNvSpPr>
            <a:spLocks noGrp="1"/>
          </p:cNvSpPr>
          <p:nvPr>
            <p:ph type="pic" idx="2"/>
          </p:nvPr>
        </p:nvSpPr>
        <p:spPr>
          <a:xfrm>
            <a:off x="244975" y="1426950"/>
            <a:ext cx="2114700" cy="2671800"/>
          </a:xfrm>
          <a:prstGeom prst="roundRect">
            <a:avLst>
              <a:gd name="adj" fmla="val 4634"/>
            </a:avLst>
          </a:prstGeom>
          <a:noFill/>
          <a:ln>
            <a:noFill/>
          </a:ln>
        </p:spPr>
      </p:sp>
      <p:sp>
        <p:nvSpPr>
          <p:cNvPr id="162" name="Google Shape;162;p54"/>
          <p:cNvSpPr>
            <a:spLocks noGrp="1"/>
          </p:cNvSpPr>
          <p:nvPr>
            <p:ph type="pic" idx="3"/>
          </p:nvPr>
        </p:nvSpPr>
        <p:spPr>
          <a:xfrm>
            <a:off x="2420138" y="1426950"/>
            <a:ext cx="2114700" cy="2671800"/>
          </a:xfrm>
          <a:prstGeom prst="roundRect">
            <a:avLst>
              <a:gd name="adj" fmla="val 4634"/>
            </a:avLst>
          </a:prstGeom>
          <a:noFill/>
          <a:ln>
            <a:noFill/>
          </a:ln>
        </p:spPr>
      </p:sp>
      <p:sp>
        <p:nvSpPr>
          <p:cNvPr id="163" name="Google Shape;163;p54"/>
          <p:cNvSpPr>
            <a:spLocks noGrp="1"/>
          </p:cNvSpPr>
          <p:nvPr>
            <p:ph type="pic" idx="4"/>
          </p:nvPr>
        </p:nvSpPr>
        <p:spPr>
          <a:xfrm>
            <a:off x="4595300" y="1426950"/>
            <a:ext cx="2114700" cy="2671800"/>
          </a:xfrm>
          <a:prstGeom prst="roundRect">
            <a:avLst>
              <a:gd name="adj" fmla="val 4634"/>
            </a:avLst>
          </a:prstGeom>
          <a:noFill/>
          <a:ln>
            <a:noFill/>
          </a:ln>
        </p:spPr>
      </p:sp>
      <p:sp>
        <p:nvSpPr>
          <p:cNvPr id="164" name="Google Shape;164;p54"/>
          <p:cNvSpPr>
            <a:spLocks noGrp="1"/>
          </p:cNvSpPr>
          <p:nvPr>
            <p:ph type="pic" idx="5"/>
          </p:nvPr>
        </p:nvSpPr>
        <p:spPr>
          <a:xfrm>
            <a:off x="6770463" y="1426950"/>
            <a:ext cx="2114700" cy="2671800"/>
          </a:xfrm>
          <a:prstGeom prst="roundRect">
            <a:avLst>
              <a:gd name="adj" fmla="val 4634"/>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4 Gallery Full">
  <p:cSld name="TITLE_ONLY_1_1_2_2">
    <p:spTree>
      <p:nvGrpSpPr>
        <p:cNvPr id="1" name="Shape 165"/>
        <p:cNvGrpSpPr/>
        <p:nvPr/>
      </p:nvGrpSpPr>
      <p:grpSpPr>
        <a:xfrm>
          <a:off x="0" y="0"/>
          <a:ext cx="0" cy="0"/>
          <a:chOff x="0" y="0"/>
          <a:chExt cx="0" cy="0"/>
        </a:xfrm>
      </p:grpSpPr>
      <p:sp>
        <p:nvSpPr>
          <p:cNvPr id="166" name="Google Shape;166;p5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67" name="Google Shape;167;p55"/>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68" name="Google Shape;168;p55"/>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9" name="Google Shape;169;p55"/>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70" name="Google Shape;170;p55"/>
          <p:cNvSpPr>
            <a:spLocks noGrp="1"/>
          </p:cNvSpPr>
          <p:nvPr>
            <p:ph type="pic" idx="2"/>
          </p:nvPr>
        </p:nvSpPr>
        <p:spPr>
          <a:xfrm>
            <a:off x="256100" y="1051400"/>
            <a:ext cx="2114700" cy="3825300"/>
          </a:xfrm>
          <a:prstGeom prst="roundRect">
            <a:avLst>
              <a:gd name="adj" fmla="val 4634"/>
            </a:avLst>
          </a:prstGeom>
          <a:noFill/>
          <a:ln>
            <a:noFill/>
          </a:ln>
        </p:spPr>
      </p:sp>
      <p:sp>
        <p:nvSpPr>
          <p:cNvPr id="171" name="Google Shape;171;p55"/>
          <p:cNvSpPr>
            <a:spLocks noGrp="1"/>
          </p:cNvSpPr>
          <p:nvPr>
            <p:ph type="pic" idx="3"/>
          </p:nvPr>
        </p:nvSpPr>
        <p:spPr>
          <a:xfrm>
            <a:off x="2431266" y="1051400"/>
            <a:ext cx="2114700" cy="3825300"/>
          </a:xfrm>
          <a:prstGeom prst="roundRect">
            <a:avLst>
              <a:gd name="adj" fmla="val 4634"/>
            </a:avLst>
          </a:prstGeom>
          <a:noFill/>
          <a:ln>
            <a:noFill/>
          </a:ln>
        </p:spPr>
      </p:sp>
      <p:sp>
        <p:nvSpPr>
          <p:cNvPr id="172" name="Google Shape;172;p55"/>
          <p:cNvSpPr>
            <a:spLocks noGrp="1"/>
          </p:cNvSpPr>
          <p:nvPr>
            <p:ph type="pic" idx="4"/>
          </p:nvPr>
        </p:nvSpPr>
        <p:spPr>
          <a:xfrm>
            <a:off x="4606433" y="1051400"/>
            <a:ext cx="2114700" cy="3825300"/>
          </a:xfrm>
          <a:prstGeom prst="roundRect">
            <a:avLst>
              <a:gd name="adj" fmla="val 4634"/>
            </a:avLst>
          </a:prstGeom>
          <a:noFill/>
          <a:ln>
            <a:noFill/>
          </a:ln>
        </p:spPr>
      </p:sp>
      <p:sp>
        <p:nvSpPr>
          <p:cNvPr id="173" name="Google Shape;173;p55"/>
          <p:cNvSpPr>
            <a:spLocks noGrp="1"/>
          </p:cNvSpPr>
          <p:nvPr>
            <p:ph type="pic" idx="5"/>
          </p:nvPr>
        </p:nvSpPr>
        <p:spPr>
          <a:xfrm>
            <a:off x="6781599" y="1051400"/>
            <a:ext cx="2114700" cy="3825300"/>
          </a:xfrm>
          <a:prstGeom prst="roundRect">
            <a:avLst>
              <a:gd name="adj" fmla="val 4634"/>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 Gallery Full">
  <p:cSld name="TITLE_ONLY_1_1_2_2_1">
    <p:spTree>
      <p:nvGrpSpPr>
        <p:cNvPr id="1" name="Shape 174"/>
        <p:cNvGrpSpPr/>
        <p:nvPr/>
      </p:nvGrpSpPr>
      <p:grpSpPr>
        <a:xfrm>
          <a:off x="0" y="0"/>
          <a:ext cx="0" cy="0"/>
          <a:chOff x="0" y="0"/>
          <a:chExt cx="0" cy="0"/>
        </a:xfrm>
      </p:grpSpPr>
      <p:sp>
        <p:nvSpPr>
          <p:cNvPr id="175" name="Google Shape;175;p56"/>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76" name="Google Shape;176;p56"/>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56"/>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56"/>
          <p:cNvSpPr>
            <a:spLocks noGrp="1"/>
          </p:cNvSpPr>
          <p:nvPr>
            <p:ph type="pic" idx="2"/>
          </p:nvPr>
        </p:nvSpPr>
        <p:spPr>
          <a:xfrm>
            <a:off x="256100" y="260600"/>
            <a:ext cx="2114700" cy="4616100"/>
          </a:xfrm>
          <a:prstGeom prst="roundRect">
            <a:avLst>
              <a:gd name="adj" fmla="val 4634"/>
            </a:avLst>
          </a:prstGeom>
          <a:noFill/>
          <a:ln>
            <a:noFill/>
          </a:ln>
        </p:spPr>
      </p:sp>
      <p:sp>
        <p:nvSpPr>
          <p:cNvPr id="179" name="Google Shape;179;p56"/>
          <p:cNvSpPr>
            <a:spLocks noGrp="1"/>
          </p:cNvSpPr>
          <p:nvPr>
            <p:ph type="pic" idx="3"/>
          </p:nvPr>
        </p:nvSpPr>
        <p:spPr>
          <a:xfrm>
            <a:off x="2431267" y="260600"/>
            <a:ext cx="2114700" cy="4616100"/>
          </a:xfrm>
          <a:prstGeom prst="roundRect">
            <a:avLst>
              <a:gd name="adj" fmla="val 4634"/>
            </a:avLst>
          </a:prstGeom>
          <a:noFill/>
          <a:ln>
            <a:noFill/>
          </a:ln>
        </p:spPr>
      </p:sp>
      <p:sp>
        <p:nvSpPr>
          <p:cNvPr id="180" name="Google Shape;180;p56"/>
          <p:cNvSpPr>
            <a:spLocks noGrp="1"/>
          </p:cNvSpPr>
          <p:nvPr>
            <p:ph type="pic" idx="4"/>
          </p:nvPr>
        </p:nvSpPr>
        <p:spPr>
          <a:xfrm>
            <a:off x="4606433" y="260600"/>
            <a:ext cx="2114700" cy="4616100"/>
          </a:xfrm>
          <a:prstGeom prst="roundRect">
            <a:avLst>
              <a:gd name="adj" fmla="val 4634"/>
            </a:avLst>
          </a:prstGeom>
          <a:noFill/>
          <a:ln>
            <a:noFill/>
          </a:ln>
        </p:spPr>
      </p:sp>
      <p:sp>
        <p:nvSpPr>
          <p:cNvPr id="181" name="Google Shape;181;p56"/>
          <p:cNvSpPr>
            <a:spLocks noGrp="1"/>
          </p:cNvSpPr>
          <p:nvPr>
            <p:ph type="pic" idx="5"/>
          </p:nvPr>
        </p:nvSpPr>
        <p:spPr>
          <a:xfrm>
            <a:off x="6781600" y="260600"/>
            <a:ext cx="2114700" cy="4616100"/>
          </a:xfrm>
          <a:prstGeom prst="roundRect">
            <a:avLst>
              <a:gd name="adj" fmla="val 4634"/>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 Gallery Full">
  <p:cSld name="TITLE_ONLY_1_1_1_1_1">
    <p:spTree>
      <p:nvGrpSpPr>
        <p:cNvPr id="1" name="Shape 182"/>
        <p:cNvGrpSpPr/>
        <p:nvPr/>
      </p:nvGrpSpPr>
      <p:grpSpPr>
        <a:xfrm>
          <a:off x="0" y="0"/>
          <a:ext cx="0" cy="0"/>
          <a:chOff x="0" y="0"/>
          <a:chExt cx="0" cy="0"/>
        </a:xfrm>
      </p:grpSpPr>
      <p:sp>
        <p:nvSpPr>
          <p:cNvPr id="183" name="Google Shape;183;p57"/>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84" name="Google Shape;184;p57"/>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57"/>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57"/>
          <p:cNvSpPr>
            <a:spLocks noGrp="1"/>
          </p:cNvSpPr>
          <p:nvPr>
            <p:ph type="pic" idx="2"/>
          </p:nvPr>
        </p:nvSpPr>
        <p:spPr>
          <a:xfrm>
            <a:off x="244975" y="256700"/>
            <a:ext cx="2114700" cy="2289600"/>
          </a:xfrm>
          <a:prstGeom prst="roundRect">
            <a:avLst>
              <a:gd name="adj" fmla="val 4634"/>
            </a:avLst>
          </a:prstGeom>
          <a:noFill/>
          <a:ln>
            <a:noFill/>
          </a:ln>
        </p:spPr>
      </p:sp>
      <p:sp>
        <p:nvSpPr>
          <p:cNvPr id="187" name="Google Shape;187;p57"/>
          <p:cNvSpPr>
            <a:spLocks noGrp="1"/>
          </p:cNvSpPr>
          <p:nvPr>
            <p:ph type="pic" idx="3"/>
          </p:nvPr>
        </p:nvSpPr>
        <p:spPr>
          <a:xfrm>
            <a:off x="2420142" y="256700"/>
            <a:ext cx="2114700" cy="2289600"/>
          </a:xfrm>
          <a:prstGeom prst="roundRect">
            <a:avLst>
              <a:gd name="adj" fmla="val 4634"/>
            </a:avLst>
          </a:prstGeom>
          <a:noFill/>
          <a:ln>
            <a:noFill/>
          </a:ln>
        </p:spPr>
      </p:sp>
      <p:sp>
        <p:nvSpPr>
          <p:cNvPr id="188" name="Google Shape;188;p57"/>
          <p:cNvSpPr>
            <a:spLocks noGrp="1"/>
          </p:cNvSpPr>
          <p:nvPr>
            <p:ph type="pic" idx="4"/>
          </p:nvPr>
        </p:nvSpPr>
        <p:spPr>
          <a:xfrm>
            <a:off x="4595308" y="256700"/>
            <a:ext cx="2114700" cy="2289600"/>
          </a:xfrm>
          <a:prstGeom prst="roundRect">
            <a:avLst>
              <a:gd name="adj" fmla="val 4634"/>
            </a:avLst>
          </a:prstGeom>
          <a:noFill/>
          <a:ln>
            <a:noFill/>
          </a:ln>
        </p:spPr>
      </p:sp>
      <p:sp>
        <p:nvSpPr>
          <p:cNvPr id="189" name="Google Shape;189;p57"/>
          <p:cNvSpPr>
            <a:spLocks noGrp="1"/>
          </p:cNvSpPr>
          <p:nvPr>
            <p:ph type="pic" idx="5"/>
          </p:nvPr>
        </p:nvSpPr>
        <p:spPr>
          <a:xfrm>
            <a:off x="6770475" y="256700"/>
            <a:ext cx="2114700" cy="2289600"/>
          </a:xfrm>
          <a:prstGeom prst="roundRect">
            <a:avLst>
              <a:gd name="adj" fmla="val 4634"/>
            </a:avLst>
          </a:prstGeom>
          <a:noFill/>
          <a:ln>
            <a:noFill/>
          </a:ln>
        </p:spPr>
      </p:sp>
      <p:sp>
        <p:nvSpPr>
          <p:cNvPr id="190" name="Google Shape;190;p57"/>
          <p:cNvSpPr>
            <a:spLocks noGrp="1"/>
          </p:cNvSpPr>
          <p:nvPr>
            <p:ph type="pic" idx="6"/>
          </p:nvPr>
        </p:nvSpPr>
        <p:spPr>
          <a:xfrm>
            <a:off x="244975" y="2606025"/>
            <a:ext cx="2114700" cy="2289600"/>
          </a:xfrm>
          <a:prstGeom prst="roundRect">
            <a:avLst>
              <a:gd name="adj" fmla="val 4634"/>
            </a:avLst>
          </a:prstGeom>
          <a:noFill/>
          <a:ln>
            <a:noFill/>
          </a:ln>
        </p:spPr>
      </p:sp>
      <p:sp>
        <p:nvSpPr>
          <p:cNvPr id="191" name="Google Shape;191;p57"/>
          <p:cNvSpPr>
            <a:spLocks noGrp="1"/>
          </p:cNvSpPr>
          <p:nvPr>
            <p:ph type="pic" idx="7"/>
          </p:nvPr>
        </p:nvSpPr>
        <p:spPr>
          <a:xfrm>
            <a:off x="2420142" y="2606025"/>
            <a:ext cx="2114700" cy="2289600"/>
          </a:xfrm>
          <a:prstGeom prst="roundRect">
            <a:avLst>
              <a:gd name="adj" fmla="val 4634"/>
            </a:avLst>
          </a:prstGeom>
          <a:noFill/>
          <a:ln>
            <a:noFill/>
          </a:ln>
        </p:spPr>
      </p:sp>
      <p:sp>
        <p:nvSpPr>
          <p:cNvPr id="192" name="Google Shape;192;p57"/>
          <p:cNvSpPr>
            <a:spLocks noGrp="1"/>
          </p:cNvSpPr>
          <p:nvPr>
            <p:ph type="pic" idx="8"/>
          </p:nvPr>
        </p:nvSpPr>
        <p:spPr>
          <a:xfrm>
            <a:off x="4595308" y="2606025"/>
            <a:ext cx="2114700" cy="2289600"/>
          </a:xfrm>
          <a:prstGeom prst="roundRect">
            <a:avLst>
              <a:gd name="adj" fmla="val 4634"/>
            </a:avLst>
          </a:prstGeom>
          <a:noFill/>
          <a:ln>
            <a:noFill/>
          </a:ln>
        </p:spPr>
      </p:sp>
      <p:sp>
        <p:nvSpPr>
          <p:cNvPr id="193" name="Google Shape;193;p57"/>
          <p:cNvSpPr>
            <a:spLocks noGrp="1"/>
          </p:cNvSpPr>
          <p:nvPr>
            <p:ph type="pic" idx="9"/>
          </p:nvPr>
        </p:nvSpPr>
        <p:spPr>
          <a:xfrm>
            <a:off x="6770475" y="2606025"/>
            <a:ext cx="2114700" cy="2289600"/>
          </a:xfrm>
          <a:prstGeom prst="roundRect">
            <a:avLst>
              <a:gd name="adj" fmla="val 4634"/>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hyperlink" Target="https://hjernekraft.org/no"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9"/>
        <p:cNvGrpSpPr/>
        <p:nvPr/>
      </p:nvGrpSpPr>
      <p:grpSpPr>
        <a:xfrm>
          <a:off x="0" y="0"/>
          <a:ext cx="0" cy="0"/>
          <a:chOff x="0" y="0"/>
          <a:chExt cx="0" cy="0"/>
        </a:xfrm>
      </p:grpSpPr>
      <p:sp>
        <p:nvSpPr>
          <p:cNvPr id="10" name="Google Shape;10;p32"/>
          <p:cNvSpPr txBox="1"/>
          <p:nvPr/>
        </p:nvSpPr>
        <p:spPr>
          <a:xfrm>
            <a:off x="1683175" y="4955475"/>
            <a:ext cx="7294200" cy="207300"/>
          </a:xfrm>
          <a:prstGeom prst="rect">
            <a:avLst/>
          </a:prstGeom>
          <a:noFill/>
          <a:ln>
            <a:noFill/>
          </a:ln>
        </p:spPr>
        <p:txBody>
          <a:bodyPr spcFirstLastPara="1" wrap="square" lIns="91425" tIns="91425" rIns="91425" bIns="91425" anchor="b" anchorCtr="0">
            <a:noAutofit/>
          </a:bodyPr>
          <a:lstStyle/>
          <a:p>
            <a:pPr marL="0" marR="0" lvl="0" indent="0" algn="r" rtl="0">
              <a:lnSpc>
                <a:spcPct val="100000"/>
              </a:lnSpc>
              <a:spcBef>
                <a:spcPts val="0"/>
              </a:spcBef>
              <a:spcAft>
                <a:spcPts val="0"/>
              </a:spcAft>
              <a:buClr>
                <a:srgbClr val="000000"/>
              </a:buClr>
              <a:buSzPts val="600"/>
              <a:buFont typeface="Arial"/>
              <a:buNone/>
            </a:pPr>
            <a:r>
              <a:rPr lang="no-NO" sz="600" b="1" i="1" u="none" strike="noStrike" cap="none">
                <a:solidFill>
                  <a:srgbClr val="999999"/>
                </a:solidFill>
                <a:latin typeface="Arial"/>
                <a:ea typeface="Arial"/>
                <a:cs typeface="Arial"/>
                <a:sym typeface="Arial"/>
              </a:rPr>
              <a:t>FIRST</a:t>
            </a:r>
            <a:r>
              <a:rPr lang="no-NO" sz="600" b="1" i="0" u="none" strike="noStrike" cap="none" baseline="30000">
                <a:solidFill>
                  <a:srgbClr val="999999"/>
                </a:solidFill>
                <a:latin typeface="Arial"/>
                <a:ea typeface="Arial"/>
                <a:cs typeface="Arial"/>
                <a:sym typeface="Arial"/>
              </a:rPr>
              <a:t>®</a:t>
            </a:r>
            <a:r>
              <a:rPr lang="no-NO" sz="600" b="1" i="0" u="none" strike="noStrike" cap="none">
                <a:solidFill>
                  <a:srgbClr val="999999"/>
                </a:solidFill>
                <a:latin typeface="Arial"/>
                <a:ea typeface="Arial"/>
                <a:cs typeface="Arial"/>
                <a:sym typeface="Arial"/>
              </a:rPr>
              <a:t> LEGO</a:t>
            </a:r>
            <a:r>
              <a:rPr lang="no-NO" sz="600" b="1" i="0" u="none" strike="noStrike" cap="none" baseline="30000">
                <a:solidFill>
                  <a:srgbClr val="999999"/>
                </a:solidFill>
                <a:latin typeface="Arial"/>
                <a:ea typeface="Arial"/>
                <a:cs typeface="Arial"/>
                <a:sym typeface="Arial"/>
              </a:rPr>
              <a:t>®</a:t>
            </a:r>
            <a:r>
              <a:rPr lang="no-NO" sz="600" b="1" i="0" u="none" strike="noStrike" cap="none">
                <a:solidFill>
                  <a:srgbClr val="999999"/>
                </a:solidFill>
                <a:latin typeface="Arial"/>
                <a:ea typeface="Arial"/>
                <a:cs typeface="Arial"/>
                <a:sym typeface="Arial"/>
              </a:rPr>
              <a:t> League • </a:t>
            </a:r>
            <a:r>
              <a:rPr lang="no-NO" sz="600" b="1" i="0" u="sng" strike="noStrike" cap="none">
                <a:solidFill>
                  <a:schemeClr val="hlink"/>
                </a:solidFill>
                <a:latin typeface="Arial"/>
                <a:ea typeface="Arial"/>
                <a:cs typeface="Arial"/>
                <a:sym typeface="Arial"/>
                <a:hlinkClick r:id="rId27"/>
              </a:rPr>
              <a:t>hjernekraft.org</a:t>
            </a:r>
            <a:endParaRPr sz="600" b="1" i="0" u="none" strike="noStrike" cap="none">
              <a:solidFill>
                <a:srgbClr val="999999"/>
              </a:solidFill>
              <a:latin typeface="Arial"/>
              <a:ea typeface="Arial"/>
              <a:cs typeface="Arial"/>
              <a:sym typeface="Arial"/>
            </a:endParaRPr>
          </a:p>
        </p:txBody>
      </p:sp>
      <p:sp>
        <p:nvSpPr>
          <p:cNvPr id="11" name="Google Shape;11;p3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marR="0" lvl="0"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2pPr>
            <a:lvl3pPr marR="0" lvl="2"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3pPr>
            <a:lvl4pPr marR="0" lvl="3"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4pPr>
            <a:lvl5pPr marR="0" lvl="4"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5pPr>
            <a:lvl6pPr marR="0" lvl="5"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6pPr>
            <a:lvl7pPr marR="0" lvl="6"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7pPr>
            <a:lvl8pPr marR="0" lvl="7"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8pPr>
            <a:lvl9pPr marR="0" lvl="8"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9pPr>
          </a:lstStyle>
          <a:p>
            <a:endParaRPr/>
          </a:p>
        </p:txBody>
      </p:sp>
      <p:sp>
        <p:nvSpPr>
          <p:cNvPr id="12" name="Google Shape;12;p32"/>
          <p:cNvSpPr txBox="1">
            <a:spLocks noGrp="1"/>
          </p:cNvSpPr>
          <p:nvPr>
            <p:ph type="body" idx="1"/>
          </p:nvPr>
        </p:nvSpPr>
        <p:spPr>
          <a:xfrm>
            <a:off x="270300" y="1047600"/>
            <a:ext cx="8612400" cy="3825300"/>
          </a:xfrm>
          <a:prstGeom prst="rect">
            <a:avLst/>
          </a:prstGeom>
          <a:noFill/>
          <a:ln>
            <a:noFill/>
          </a:ln>
        </p:spPr>
        <p:txBody>
          <a:bodyPr spcFirstLastPara="1" wrap="square" lIns="90000" tIns="90000" rIns="90000" bIns="90000" anchor="ctr" anchorCtr="0">
            <a:normAutofit/>
          </a:bodyPr>
          <a:lstStyle>
            <a:lvl1pPr marL="457200" marR="0" lvl="0"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1pPr>
            <a:lvl2pPr marL="914400" marR="0" lvl="1"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2pPr>
            <a:lvl3pPr marL="1371600" marR="0" lvl="2"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3pPr>
            <a:lvl4pPr marL="1828800" marR="0" lvl="3"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4pPr>
            <a:lvl5pPr marL="2286000" marR="0" lvl="4"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5pPr>
            <a:lvl6pPr marL="2743200" marR="0" lvl="5"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6pPr>
            <a:lvl7pPr marL="3200400" marR="0" lvl="6"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7pPr>
            <a:lvl8pPr marL="3657600" marR="0" lvl="7"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8pPr>
            <a:lvl9pPr marL="4114800" marR="0" lvl="8"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
          <p15:clr>
            <a:srgbClr val="9E9E9E"/>
          </p15:clr>
        </p15:guide>
        <p15:guide id="2" orient="horz" pos="3070">
          <p15:clr>
            <a:srgbClr val="9E9E9E"/>
          </p15:clr>
        </p15:guide>
        <p15:guide id="3" pos="5595">
          <p15:clr>
            <a:srgbClr val="9E9E9E"/>
          </p15:clr>
        </p15:guide>
        <p15:guide id="4" orient="horz" pos="2627">
          <p15:clr>
            <a:srgbClr val="9E9E9E"/>
          </p15:clr>
        </p15:guide>
        <p15:guide id="5" orient="horz" pos="2835">
          <p15:clr>
            <a:srgbClr val="9E9E9E"/>
          </p15:clr>
        </p15:guide>
        <p15:guide id="6" orient="horz" pos="3240">
          <p15:clr>
            <a:srgbClr val="9E9E9E"/>
          </p15:clr>
        </p15:guide>
        <p15:guide id="7" orient="horz">
          <p15:clr>
            <a:srgbClr val="9E9E9E"/>
          </p15:clr>
        </p15:guide>
        <p15:guide id="8">
          <p15:clr>
            <a:srgbClr val="9E9E9E"/>
          </p15:clr>
        </p15:guide>
        <p15:guide id="9" pos="5760">
          <p15:clr>
            <a:srgbClr val="9E9E9E"/>
          </p15:clr>
        </p15:guide>
        <p15:guide id="10" pos="2405">
          <p15:clr>
            <a:srgbClr val="9E9E9E"/>
          </p15:clr>
        </p15:guide>
        <p15:guide id="11" pos="4265">
          <p15:clr>
            <a:srgbClr val="9E9E9E"/>
          </p15:clr>
        </p15:guide>
        <p15:guide id="12" pos="1502">
          <p15:clr>
            <a:srgbClr val="9E9E9E"/>
          </p15:clr>
        </p15:guide>
        <p15:guide id="13" orient="horz" pos="2867">
          <p15:clr>
            <a:srgbClr val="9E9E9E"/>
          </p15:clr>
        </p15:guide>
        <p15:guide id="14" pos="170">
          <p15:clr>
            <a:srgbClr val="9E9E9E"/>
          </p15:clr>
        </p15:guide>
        <p15:guide id="15" pos="590">
          <p15:clr>
            <a:srgbClr val="9E9E9E"/>
          </p15:clr>
        </p15:guide>
        <p15:guide id="16" pos="624">
          <p15:clr>
            <a:srgbClr val="9E9E9E"/>
          </p15:clr>
        </p15:guide>
        <p15:guide id="17" pos="1046">
          <p15:clr>
            <a:srgbClr val="9E9E9E"/>
          </p15:clr>
        </p15:guide>
        <p15:guide id="18" pos="1077">
          <p15:clr>
            <a:srgbClr val="9E9E9E"/>
          </p15:clr>
        </p15:guide>
        <p15:guide id="19" pos="1535">
          <p15:clr>
            <a:srgbClr val="9E9E9E"/>
          </p15:clr>
        </p15:guide>
        <p15:guide id="20" pos="1954">
          <p15:clr>
            <a:srgbClr val="9E9E9E"/>
          </p15:clr>
        </p15:guide>
        <p15:guide id="21" pos="1993">
          <p15:clr>
            <a:srgbClr val="9E9E9E"/>
          </p15:clr>
        </p15:guide>
        <p15:guide id="22" pos="2441">
          <p15:clr>
            <a:srgbClr val="9E9E9E"/>
          </p15:clr>
        </p15:guide>
        <p15:guide id="23" pos="2862">
          <p15:clr>
            <a:srgbClr val="9E9E9E"/>
          </p15:clr>
        </p15:guide>
        <p15:guide id="24" pos="2898">
          <p15:clr>
            <a:srgbClr val="9E9E9E"/>
          </p15:clr>
        </p15:guide>
        <p15:guide id="25" pos="3319">
          <p15:clr>
            <a:srgbClr val="9E9E9E"/>
          </p15:clr>
        </p15:guide>
        <p15:guide id="26" pos="3351">
          <p15:clr>
            <a:srgbClr val="9E9E9E"/>
          </p15:clr>
        </p15:guide>
        <p15:guide id="27" pos="3777">
          <p15:clr>
            <a:srgbClr val="9E9E9E"/>
          </p15:clr>
        </p15:guide>
        <p15:guide id="28" pos="3813">
          <p15:clr>
            <a:srgbClr val="9E9E9E"/>
          </p15:clr>
        </p15:guide>
        <p15:guide id="29" pos="4229">
          <p15:clr>
            <a:srgbClr val="9E9E9E"/>
          </p15:clr>
        </p15:guide>
        <p15:guide id="30" pos="4683">
          <p15:clr>
            <a:srgbClr val="9E9E9E"/>
          </p15:clr>
        </p15:guide>
        <p15:guide id="31" pos="4716">
          <p15:clr>
            <a:srgbClr val="9E9E9E"/>
          </p15:clr>
        </p15:guide>
        <p15:guide id="32" pos="5139">
          <p15:clr>
            <a:srgbClr val="9E9E9E"/>
          </p15:clr>
        </p15:guide>
        <p15:guide id="33" pos="5174">
          <p15:clr>
            <a:srgbClr val="9E9E9E"/>
          </p15:clr>
        </p15:guide>
        <p15:guide id="34" orient="horz" pos="373">
          <p15:clr>
            <a:srgbClr val="9E9E9E"/>
          </p15:clr>
        </p15:guide>
        <p15:guide id="35" orient="horz" pos="411">
          <p15:clr>
            <a:srgbClr val="9E9E9E"/>
          </p15:clr>
        </p15:guide>
        <p15:guide id="36" orient="horz" pos="625">
          <p15:clr>
            <a:srgbClr val="9E9E9E"/>
          </p15:clr>
        </p15:guide>
        <p15:guide id="37" orient="horz" pos="660">
          <p15:clr>
            <a:srgbClr val="9E9E9E"/>
          </p15:clr>
        </p15:guide>
        <p15:guide id="38" orient="horz" pos="867">
          <p15:clr>
            <a:srgbClr val="9E9E9E"/>
          </p15:clr>
        </p15:guide>
        <p15:guide id="39" orient="horz" pos="897">
          <p15:clr>
            <a:srgbClr val="9E9E9E"/>
          </p15:clr>
        </p15:guide>
        <p15:guide id="40" orient="horz" pos="1110">
          <p15:clr>
            <a:srgbClr val="9E9E9E"/>
          </p15:clr>
        </p15:guide>
        <p15:guide id="41" orient="horz" pos="1149">
          <p15:clr>
            <a:srgbClr val="9E9E9E"/>
          </p15:clr>
        </p15:guide>
        <p15:guide id="42" orient="horz" pos="1362">
          <p15:clr>
            <a:srgbClr val="9E9E9E"/>
          </p15:clr>
        </p15:guide>
        <p15:guide id="43" orient="horz" pos="1393">
          <p15:clr>
            <a:srgbClr val="9E9E9E"/>
          </p15:clr>
        </p15:guide>
        <p15:guide id="44" orient="horz" pos="1604">
          <p15:clr>
            <a:srgbClr val="9E9E9E"/>
          </p15:clr>
        </p15:guide>
        <p15:guide id="45" orient="horz" pos="1636">
          <p15:clr>
            <a:srgbClr val="9E9E9E"/>
          </p15:clr>
        </p15:guide>
        <p15:guide id="46" orient="horz" pos="1847">
          <p15:clr>
            <a:srgbClr val="9E9E9E"/>
          </p15:clr>
        </p15:guide>
        <p15:guide id="47" orient="horz" pos="1878">
          <p15:clr>
            <a:srgbClr val="9E9E9E"/>
          </p15:clr>
        </p15:guide>
        <p15:guide id="48" orient="horz" pos="2091">
          <p15:clr>
            <a:srgbClr val="9E9E9E"/>
          </p15:clr>
        </p15:guide>
        <p15:guide id="49" orient="horz" pos="2125">
          <p15:clr>
            <a:srgbClr val="9E9E9E"/>
          </p15:clr>
        </p15:guide>
        <p15:guide id="50" orient="horz" pos="2343">
          <p15:clr>
            <a:srgbClr val="9E9E9E"/>
          </p15:clr>
        </p15:guide>
        <p15:guide id="51" orient="horz" pos="2373">
          <p15:clr>
            <a:srgbClr val="9E9E9E"/>
          </p15:clr>
        </p15:guide>
        <p15:guide id="52" orient="horz" pos="2580">
          <p15:clr>
            <a:srgbClr val="9E9E9E"/>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4.jpg"/><Relationship Id="rId7"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kzUmhhQZUsw"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
          <p:cNvSpPr txBox="1">
            <a:spLocks noGrp="1"/>
          </p:cNvSpPr>
          <p:nvPr>
            <p:ph type="body" idx="4294967295"/>
          </p:nvPr>
        </p:nvSpPr>
        <p:spPr>
          <a:xfrm>
            <a:off x="662764" y="2981331"/>
            <a:ext cx="7761300" cy="534900"/>
          </a:xfrm>
          <a:prstGeom prst="rect">
            <a:avLst/>
          </a:prstGeom>
          <a:noFill/>
          <a:ln>
            <a:noFill/>
          </a:ln>
        </p:spPr>
        <p:txBody>
          <a:bodyPr spcFirstLastPara="1" wrap="square" lIns="91425" tIns="45700" rIns="91425" bIns="45700" anchor="t" anchorCtr="0">
            <a:normAutofit/>
          </a:bodyPr>
          <a:lstStyle/>
          <a:p>
            <a:pPr marL="0" lvl="0" indent="0" algn="ctr" rtl="0">
              <a:lnSpc>
                <a:spcPct val="150000"/>
              </a:lnSpc>
              <a:spcBef>
                <a:spcPts val="0"/>
              </a:spcBef>
              <a:spcAft>
                <a:spcPts val="0"/>
              </a:spcAft>
              <a:buClr>
                <a:srgbClr val="FFFFFF"/>
              </a:buClr>
              <a:buSzPts val="1600"/>
              <a:buNone/>
            </a:pPr>
            <a:r>
              <a:rPr lang="no-NO">
                <a:solidFill>
                  <a:srgbClr val="FFFFFF"/>
                </a:solidFill>
                <a:latin typeface="Arial"/>
                <a:ea typeface="Arial"/>
                <a:cs typeface="Arial"/>
                <a:sym typeface="Arial"/>
              </a:rPr>
              <a:t>- en spennende kunnskaps- og teknologikonkurranse for barn og unge</a:t>
            </a:r>
            <a:endParaRPr>
              <a:latin typeface="Arial"/>
              <a:ea typeface="Arial"/>
              <a:cs typeface="Arial"/>
              <a:sym typeface="Arial"/>
            </a:endParaRPr>
          </a:p>
          <a:p>
            <a:pPr marL="0" lvl="0" indent="0" algn="ctr" rtl="0">
              <a:lnSpc>
                <a:spcPct val="150000"/>
              </a:lnSpc>
              <a:spcBef>
                <a:spcPts val="320"/>
              </a:spcBef>
              <a:spcAft>
                <a:spcPts val="0"/>
              </a:spcAft>
              <a:buClr>
                <a:schemeClr val="lt1"/>
              </a:buClr>
              <a:buSzPts val="1600"/>
              <a:buNone/>
            </a:pPr>
            <a:endParaRPr>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Er dere klare til å...?</a:t>
            </a:r>
            <a:endParaRPr>
              <a:latin typeface="Arial"/>
              <a:ea typeface="Arial"/>
              <a:cs typeface="Arial"/>
              <a:sym typeface="Arial"/>
            </a:endParaRPr>
          </a:p>
        </p:txBody>
      </p:sp>
      <p:sp>
        <p:nvSpPr>
          <p:cNvPr id="206" name="Google Shape;206;p2"/>
          <p:cNvSpPr txBox="1">
            <a:spLocks noGrp="1"/>
          </p:cNvSpPr>
          <p:nvPr>
            <p:ph type="body" idx="1"/>
          </p:nvPr>
        </p:nvSpPr>
        <p:spPr>
          <a:xfrm>
            <a:off x="261475" y="811562"/>
            <a:ext cx="7577832" cy="1548315"/>
          </a:xfrm>
          <a:prstGeom prst="rect">
            <a:avLst/>
          </a:prstGeom>
          <a:noFill/>
          <a:ln>
            <a:noFill/>
          </a:ln>
        </p:spPr>
        <p:txBody>
          <a:bodyPr spcFirstLastPara="1" wrap="square" lIns="91425" tIns="90000" rIns="91425" bIns="162000" anchor="ctr" anchorCtr="0">
            <a:normAutofit/>
          </a:bodyPr>
          <a:lstStyle/>
          <a:p>
            <a:pPr marL="0" lvl="0" indent="0" algn="l" rtl="0">
              <a:lnSpc>
                <a:spcPct val="100000"/>
              </a:lnSpc>
              <a:spcBef>
                <a:spcPts val="0"/>
              </a:spcBef>
              <a:spcAft>
                <a:spcPts val="0"/>
              </a:spcAft>
              <a:buClr>
                <a:srgbClr val="202020"/>
              </a:buClr>
              <a:buSzPts val="1400"/>
              <a:buNone/>
            </a:pPr>
            <a:endParaRPr sz="1200">
              <a:latin typeface="Arial"/>
              <a:ea typeface="Arial"/>
              <a:cs typeface="Arial"/>
              <a:sym typeface="Arial"/>
            </a:endParaRPr>
          </a:p>
          <a:p>
            <a:pPr marL="424799" lvl="0" indent="-321400" algn="l" rtl="0">
              <a:lnSpc>
                <a:spcPct val="150000"/>
              </a:lnSpc>
              <a:spcBef>
                <a:spcPts val="0"/>
              </a:spcBef>
              <a:spcAft>
                <a:spcPts val="0"/>
              </a:spcAft>
              <a:buClr>
                <a:srgbClr val="202020"/>
              </a:buClr>
              <a:buSzPts val="2000"/>
              <a:buFont typeface="Noto Sans Symbols"/>
              <a:buChar char="✔"/>
            </a:pPr>
            <a:r>
              <a:rPr lang="no-NO" sz="1200">
                <a:latin typeface="Arial"/>
                <a:ea typeface="Arial"/>
                <a:cs typeface="Arial"/>
                <a:sym typeface="Arial"/>
              </a:rPr>
              <a:t>… løse en utfordring ingen voksne har/vet svaret på?</a:t>
            </a:r>
            <a:endParaRPr/>
          </a:p>
          <a:p>
            <a:pPr marL="424799" lvl="0" indent="-321400" algn="l" rtl="0">
              <a:lnSpc>
                <a:spcPct val="150000"/>
              </a:lnSpc>
              <a:spcBef>
                <a:spcPts val="0"/>
              </a:spcBef>
              <a:spcAft>
                <a:spcPts val="0"/>
              </a:spcAft>
              <a:buClr>
                <a:srgbClr val="202020"/>
              </a:buClr>
              <a:buSzPts val="2000"/>
              <a:buFont typeface="Noto Sans Symbols"/>
              <a:buChar char="✔"/>
            </a:pPr>
            <a:r>
              <a:rPr lang="no-NO" sz="1200">
                <a:latin typeface="Arial"/>
                <a:ea typeface="Arial"/>
                <a:cs typeface="Arial"/>
                <a:sym typeface="Arial"/>
              </a:rPr>
              <a:t>… jobbe som forskere, innovatør, ingeniører og programmerere? </a:t>
            </a:r>
            <a:endParaRPr/>
          </a:p>
          <a:p>
            <a:pPr marL="424799" lvl="0" indent="-321400" algn="l" rtl="0">
              <a:lnSpc>
                <a:spcPct val="150000"/>
              </a:lnSpc>
              <a:spcBef>
                <a:spcPts val="0"/>
              </a:spcBef>
              <a:spcAft>
                <a:spcPts val="0"/>
              </a:spcAft>
              <a:buClr>
                <a:srgbClr val="202020"/>
              </a:buClr>
              <a:buSzPts val="2000"/>
              <a:buFont typeface="Noto Sans Symbols"/>
              <a:buChar char="✔"/>
            </a:pPr>
            <a:r>
              <a:rPr lang="no-NO" sz="1200">
                <a:latin typeface="Arial"/>
                <a:ea typeface="Arial"/>
                <a:cs typeface="Arial"/>
                <a:sym typeface="Arial"/>
              </a:rPr>
              <a:t>… samarbeide om kjerneverdiene for å gjøre verden til et bedre sted?</a:t>
            </a:r>
            <a:endParaRPr/>
          </a:p>
          <a:p>
            <a:pPr marL="424799" lvl="0" indent="-321400" algn="l" rtl="0">
              <a:lnSpc>
                <a:spcPct val="150000"/>
              </a:lnSpc>
              <a:spcBef>
                <a:spcPts val="0"/>
              </a:spcBef>
              <a:spcAft>
                <a:spcPts val="0"/>
              </a:spcAft>
              <a:buClr>
                <a:srgbClr val="202020"/>
              </a:buClr>
              <a:buSzPts val="2000"/>
              <a:buFont typeface="Noto Sans Symbols"/>
              <a:buChar char="✔"/>
            </a:pPr>
            <a:r>
              <a:rPr lang="no-NO" sz="1200">
                <a:latin typeface="Arial"/>
                <a:ea typeface="Arial"/>
                <a:cs typeface="Arial"/>
                <a:sym typeface="Arial"/>
              </a:rPr>
              <a:t>... delta på en turnering for å vise hva dere har jobbet med, og se hva andre lag har gjort?</a:t>
            </a:r>
            <a:endParaRPr/>
          </a:p>
        </p:txBody>
      </p:sp>
      <p:sp>
        <p:nvSpPr>
          <p:cNvPr id="207" name="Google Shape;207;p2"/>
          <p:cNvSpPr txBox="1"/>
          <p:nvPr/>
        </p:nvSpPr>
        <p:spPr>
          <a:xfrm>
            <a:off x="270200" y="2558504"/>
            <a:ext cx="7577832" cy="2272292"/>
          </a:xfrm>
          <a:prstGeom prst="rect">
            <a:avLst/>
          </a:prstGeom>
          <a:noFill/>
          <a:ln>
            <a:noFill/>
          </a:ln>
        </p:spPr>
        <p:txBody>
          <a:bodyPr spcFirstLastPara="1" wrap="square" lIns="91425" tIns="90000" rIns="91425" bIns="162000" anchor="ctr" anchorCtr="0">
            <a:normAutofit/>
          </a:bodyPr>
          <a:lstStyle/>
          <a:p>
            <a:pPr marL="103399" marR="0" lvl="0" indent="0" algn="l" rtl="0">
              <a:lnSpc>
                <a:spcPct val="100000"/>
              </a:lnSpc>
              <a:spcBef>
                <a:spcPts val="0"/>
              </a:spcBef>
              <a:spcAft>
                <a:spcPts val="0"/>
              </a:spcAft>
              <a:buClr>
                <a:srgbClr val="202020"/>
              </a:buClr>
              <a:buSzPts val="2000"/>
              <a:buFont typeface="Roboto Light"/>
              <a:buNone/>
            </a:pPr>
            <a:r>
              <a:rPr lang="no-NO" sz="1200" b="1" i="0" u="none" strike="noStrike" cap="none">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Da er dere klare til å ta fatt på årets FLL-oppdrag! </a:t>
            </a:r>
            <a:endParaRPr/>
          </a:p>
          <a:p>
            <a:pPr marL="103399" marR="0" lvl="0" indent="0" algn="l" rtl="0">
              <a:lnSpc>
                <a:spcPct val="100000"/>
              </a:lnSpc>
              <a:spcBef>
                <a:spcPts val="0"/>
              </a:spcBef>
              <a:spcAft>
                <a:spcPts val="0"/>
              </a:spcAft>
              <a:buClr>
                <a:srgbClr val="202020"/>
              </a:buClr>
              <a:buSzPts val="2000"/>
              <a:buFont typeface="Roboto Light"/>
              <a:buNone/>
            </a:pPr>
            <a:endParaRPr sz="1200" b="0" i="0" u="none" strike="noStrike" cap="none">
              <a:solidFill>
                <a:schemeClr val="dk1"/>
              </a:solidFill>
              <a:latin typeface="Arial"/>
              <a:ea typeface="Arial"/>
              <a:cs typeface="Arial"/>
              <a:sym typeface="Arial"/>
            </a:endParaRPr>
          </a:p>
          <a:p>
            <a:pPr marL="103399" marR="0" lvl="0" indent="0" algn="l" rtl="0">
              <a:lnSpc>
                <a:spcPct val="100000"/>
              </a:lnSpc>
              <a:spcBef>
                <a:spcPts val="0"/>
              </a:spcBef>
              <a:spcAft>
                <a:spcPts val="0"/>
              </a:spcAft>
              <a:buClr>
                <a:srgbClr val="202020"/>
              </a:buClr>
              <a:buSzPts val="2000"/>
              <a:buFont typeface="Roboto Light"/>
              <a:buNone/>
            </a:pPr>
            <a:endParaRPr sz="1200" b="0" i="0" u="none" strike="noStrike" cap="none">
              <a:solidFill>
                <a:schemeClr val="dk1"/>
              </a:solidFill>
              <a:latin typeface="Arial"/>
              <a:ea typeface="Arial"/>
              <a:cs typeface="Arial"/>
              <a:sym typeface="Arial"/>
            </a:endParaRPr>
          </a:p>
          <a:p>
            <a:pPr marL="103399" marR="0" lvl="0" indent="0" algn="l" rtl="0">
              <a:lnSpc>
                <a:spcPct val="100000"/>
              </a:lnSpc>
              <a:spcBef>
                <a:spcPts val="0"/>
              </a:spcBef>
              <a:spcAft>
                <a:spcPts val="0"/>
              </a:spcAft>
              <a:buClr>
                <a:srgbClr val="202020"/>
              </a:buClr>
              <a:buSzPts val="2000"/>
              <a:buFont typeface="Roboto Light"/>
              <a:buNone/>
            </a:pPr>
            <a:r>
              <a:rPr lang="no-NO" sz="1200" b="0" i="0" u="none" strike="noStrike" cap="none">
                <a:solidFill>
                  <a:schemeClr val="dk1"/>
                </a:solidFill>
                <a:latin typeface="Arial"/>
                <a:ea typeface="Arial"/>
                <a:cs typeface="Arial"/>
                <a:sym typeface="Arial"/>
              </a:rPr>
              <a:t>I dag skal vi </a:t>
            </a:r>
            <a:endParaRPr/>
          </a:p>
          <a:p>
            <a:pPr marL="103399" marR="0" lvl="0" indent="0" algn="l" rtl="0">
              <a:lnSpc>
                <a:spcPct val="100000"/>
              </a:lnSpc>
              <a:spcBef>
                <a:spcPts val="0"/>
              </a:spcBef>
              <a:spcAft>
                <a:spcPts val="0"/>
              </a:spcAft>
              <a:buClr>
                <a:srgbClr val="202020"/>
              </a:buClr>
              <a:buSzPts val="2000"/>
              <a:buFont typeface="Roboto Light"/>
              <a:buNone/>
            </a:pPr>
            <a:endParaRPr sz="1200" b="0" i="0" u="none" strike="noStrike" cap="none">
              <a:solidFill>
                <a:schemeClr val="dk1"/>
              </a:solidFill>
              <a:latin typeface="Arial"/>
              <a:ea typeface="Arial"/>
              <a:cs typeface="Arial"/>
              <a:sym typeface="Arial"/>
            </a:endParaRPr>
          </a:p>
          <a:p>
            <a:pPr marL="274849" marR="0" lvl="0" indent="-171449" algn="l" rtl="0">
              <a:lnSpc>
                <a:spcPct val="150000"/>
              </a:lnSpc>
              <a:spcBef>
                <a:spcPts val="0"/>
              </a:spcBef>
              <a:spcAft>
                <a:spcPts val="0"/>
              </a:spcAft>
              <a:buClr>
                <a:srgbClr val="202020"/>
              </a:buClr>
              <a:buSzPts val="2000"/>
              <a:buFont typeface="Noto Sans Symbols"/>
              <a:buChar char="❑"/>
            </a:pPr>
            <a:r>
              <a:rPr lang="no-NO" sz="1200" b="0" i="0" u="none" strike="noStrike" cap="none">
                <a:solidFill>
                  <a:schemeClr val="dk1"/>
                </a:solidFill>
                <a:latin typeface="Arial"/>
                <a:ea typeface="Arial"/>
                <a:cs typeface="Arial"/>
                <a:sym typeface="Arial"/>
              </a:rPr>
              <a:t> …lære om </a:t>
            </a:r>
            <a:r>
              <a:rPr lang="no-NO" sz="1200" b="0" i="1" u="none" strike="noStrike" cap="none">
                <a:solidFill>
                  <a:schemeClr val="dk1"/>
                </a:solidFill>
                <a:latin typeface="Arial"/>
                <a:ea typeface="Arial"/>
                <a:cs typeface="Arial"/>
                <a:sym typeface="Arial"/>
              </a:rPr>
              <a:t>FIRST</a:t>
            </a:r>
            <a:r>
              <a:rPr lang="no-NO" sz="1200" b="0" i="0" u="none" strike="noStrike" cap="none" baseline="30000">
                <a:solidFill>
                  <a:schemeClr val="dk1"/>
                </a:solidFill>
                <a:latin typeface="Arial"/>
                <a:ea typeface="Arial"/>
                <a:cs typeface="Arial"/>
                <a:sym typeface="Arial"/>
              </a:rPr>
              <a:t>®</a:t>
            </a:r>
            <a:r>
              <a:rPr lang="no-NO" sz="1200" b="0" i="0" u="none" strike="noStrike" cap="none">
                <a:solidFill>
                  <a:schemeClr val="dk1"/>
                </a:solidFill>
                <a:latin typeface="Arial"/>
                <a:ea typeface="Arial"/>
                <a:cs typeface="Arial"/>
                <a:sym typeface="Arial"/>
              </a:rPr>
              <a:t> LEGO</a:t>
            </a:r>
            <a:r>
              <a:rPr lang="no-NO" sz="1200" b="0" i="0" u="none" strike="noStrike" cap="none" baseline="30000">
                <a:solidFill>
                  <a:schemeClr val="dk1"/>
                </a:solidFill>
                <a:latin typeface="Arial"/>
                <a:ea typeface="Arial"/>
                <a:cs typeface="Arial"/>
                <a:sym typeface="Arial"/>
              </a:rPr>
              <a:t>®</a:t>
            </a:r>
            <a:r>
              <a:rPr lang="no-NO" sz="1200" b="0" i="0" u="none" strike="noStrike" cap="none">
                <a:solidFill>
                  <a:schemeClr val="dk1"/>
                </a:solidFill>
                <a:latin typeface="Arial"/>
                <a:ea typeface="Arial"/>
                <a:cs typeface="Arial"/>
                <a:sym typeface="Arial"/>
              </a:rPr>
              <a:t> League</a:t>
            </a:r>
            <a:endParaRPr/>
          </a:p>
          <a:p>
            <a:pPr marL="274849" marR="0" lvl="0" indent="-171449" algn="l" rtl="0">
              <a:lnSpc>
                <a:spcPct val="150000"/>
              </a:lnSpc>
              <a:spcBef>
                <a:spcPts val="0"/>
              </a:spcBef>
              <a:spcAft>
                <a:spcPts val="0"/>
              </a:spcAft>
              <a:buClr>
                <a:srgbClr val="202020"/>
              </a:buClr>
              <a:buSzPts val="2000"/>
              <a:buFont typeface="Noto Sans Symbols"/>
              <a:buChar char="❑"/>
            </a:pPr>
            <a:r>
              <a:rPr lang="no-NO" sz="1200" b="0" i="0" u="none" strike="noStrike" cap="none">
                <a:solidFill>
                  <a:schemeClr val="dk1"/>
                </a:solidFill>
                <a:latin typeface="Arial"/>
                <a:ea typeface="Arial"/>
                <a:cs typeface="Arial"/>
                <a:sym typeface="Arial"/>
              </a:rPr>
              <a:t> …få oversikt over arbeidsoppgaver og mål</a:t>
            </a:r>
            <a:endParaRPr/>
          </a:p>
          <a:p>
            <a:pPr marL="274849" marR="0" lvl="0" indent="-171449" algn="l" rtl="0">
              <a:lnSpc>
                <a:spcPct val="150000"/>
              </a:lnSpc>
              <a:spcBef>
                <a:spcPts val="0"/>
              </a:spcBef>
              <a:spcAft>
                <a:spcPts val="0"/>
              </a:spcAft>
              <a:buClr>
                <a:srgbClr val="202020"/>
              </a:buClr>
              <a:buSzPts val="2000"/>
              <a:buFont typeface="Noto Sans Symbols"/>
              <a:buChar char="❑"/>
            </a:pPr>
            <a:r>
              <a:rPr lang="no-NO" sz="1200" b="0" i="0" u="none" strike="noStrike" cap="none">
                <a:solidFill>
                  <a:schemeClr val="dk1"/>
                </a:solidFill>
                <a:latin typeface="Arial"/>
                <a:ea typeface="Arial"/>
                <a:cs typeface="Arial"/>
                <a:sym typeface="Arial"/>
              </a:rPr>
              <a:t> …komme i gang med idémyldring for å bestemme hvilket problem dere skal fokusere på</a:t>
            </a:r>
            <a:endParaRPr/>
          </a:p>
          <a:p>
            <a:pPr marL="103399" marR="0" lvl="0" indent="0" algn="l" rtl="0">
              <a:lnSpc>
                <a:spcPct val="100000"/>
              </a:lnSpc>
              <a:spcBef>
                <a:spcPts val="0"/>
              </a:spcBef>
              <a:spcAft>
                <a:spcPts val="0"/>
              </a:spcAft>
              <a:buClr>
                <a:srgbClr val="202020"/>
              </a:buClr>
              <a:buSzPts val="2000"/>
              <a:buFont typeface="Roboto Light"/>
              <a:buNone/>
            </a:pP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
          <p:cNvSpPr/>
          <p:nvPr/>
        </p:nvSpPr>
        <p:spPr>
          <a:xfrm>
            <a:off x="6828889" y="1474550"/>
            <a:ext cx="2057100" cy="3007200"/>
          </a:xfrm>
          <a:prstGeom prst="roundRect">
            <a:avLst>
              <a:gd name="adj" fmla="val 6403"/>
            </a:avLst>
          </a:prstGeom>
          <a:solidFill>
            <a:schemeClr val="accent2"/>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no-NO" sz="1400" b="1" i="0" u="none" strike="noStrike" cap="none">
                <a:solidFill>
                  <a:srgbClr val="000000"/>
                </a:solidFill>
                <a:latin typeface="Arial"/>
                <a:ea typeface="Arial"/>
                <a:cs typeface="Arial"/>
                <a:sym typeface="Arial"/>
              </a:rPr>
              <a:t>Kjerneverdier</a:t>
            </a:r>
            <a:endParaRPr sz="14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Oppdagelse</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Innovasjon</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Innvirkning</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Inkludering</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Lagarbeid</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Moro!</a:t>
            </a: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sp>
        <p:nvSpPr>
          <p:cNvPr id="214" name="Google Shape;214;p3"/>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Hva skal dere jobbe med i </a:t>
            </a:r>
            <a:r>
              <a:rPr lang="no-NO" i="1">
                <a:latin typeface="Arial"/>
                <a:ea typeface="Arial"/>
                <a:cs typeface="Arial"/>
                <a:sym typeface="Arial"/>
              </a:rPr>
              <a:t>FIRST</a:t>
            </a:r>
            <a:r>
              <a:rPr lang="no-NO" baseline="30000">
                <a:latin typeface="Arial"/>
                <a:ea typeface="Arial"/>
                <a:cs typeface="Arial"/>
                <a:sym typeface="Arial"/>
              </a:rPr>
              <a:t>®</a:t>
            </a:r>
            <a:r>
              <a:rPr lang="no-NO">
                <a:latin typeface="Arial"/>
                <a:ea typeface="Arial"/>
                <a:cs typeface="Arial"/>
                <a:sym typeface="Arial"/>
              </a:rPr>
              <a:t> LEGO</a:t>
            </a:r>
            <a:r>
              <a:rPr lang="no-NO" baseline="30000">
                <a:latin typeface="Arial"/>
                <a:ea typeface="Arial"/>
                <a:cs typeface="Arial"/>
                <a:sym typeface="Arial"/>
              </a:rPr>
              <a:t>®</a:t>
            </a:r>
            <a:r>
              <a:rPr lang="no-NO">
                <a:latin typeface="Arial"/>
                <a:ea typeface="Arial"/>
                <a:cs typeface="Arial"/>
                <a:sym typeface="Arial"/>
              </a:rPr>
              <a:t> League?</a:t>
            </a:r>
            <a:endParaRPr>
              <a:latin typeface="Arial"/>
              <a:ea typeface="Arial"/>
              <a:cs typeface="Arial"/>
              <a:sym typeface="Arial"/>
            </a:endParaRPr>
          </a:p>
        </p:txBody>
      </p:sp>
      <p:grpSp>
        <p:nvGrpSpPr>
          <p:cNvPr id="215" name="Google Shape;215;p3"/>
          <p:cNvGrpSpPr/>
          <p:nvPr/>
        </p:nvGrpSpPr>
        <p:grpSpPr>
          <a:xfrm>
            <a:off x="273400" y="1474550"/>
            <a:ext cx="2057100" cy="3007200"/>
            <a:chOff x="273600" y="1692200"/>
            <a:chExt cx="2057100" cy="3007200"/>
          </a:xfrm>
        </p:grpSpPr>
        <p:sp>
          <p:nvSpPr>
            <p:cNvPr id="216" name="Google Shape;216;p3"/>
            <p:cNvSpPr/>
            <p:nvPr/>
          </p:nvSpPr>
          <p:spPr>
            <a:xfrm>
              <a:off x="273600" y="1692200"/>
              <a:ext cx="2057100" cy="3007200"/>
            </a:xfrm>
            <a:prstGeom prst="roundRect">
              <a:avLst>
                <a:gd name="adj" fmla="val 6403"/>
              </a:avLst>
            </a:prstGeom>
            <a:solidFill>
              <a:schemeClr val="accent1"/>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no-NO" sz="1400" b="1" i="0" u="none" strike="noStrike" cap="none">
                  <a:solidFill>
                    <a:srgbClr val="000000"/>
                  </a:solidFill>
                  <a:latin typeface="Arial"/>
                  <a:ea typeface="Arial"/>
                  <a:cs typeface="Arial"/>
                  <a:sym typeface="Arial"/>
                </a:rPr>
                <a:t>Innovativt prosjekt</a:t>
              </a:r>
              <a:endParaRPr sz="14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Velge et problem</a:t>
              </a:r>
              <a:endParaRPr sz="1000" b="0" i="0" u="none" strike="noStrike" cap="none">
                <a:solidFill>
                  <a:srgbClr val="000000"/>
                </a:solidFill>
                <a:latin typeface="Arial"/>
                <a:ea typeface="Arial"/>
                <a:cs typeface="Arial"/>
                <a:sym typeface="Arial"/>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Definere en problemstilling</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Utforske</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Finne en løsning</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Presentere på turneringsdagen</a:t>
              </a: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130901" marR="0" lvl="0" indent="0" algn="l" rtl="0">
                <a:lnSpc>
                  <a:spcPct val="115000"/>
                </a:lnSpc>
                <a:spcBef>
                  <a:spcPts val="0"/>
                </a:spcBef>
                <a:spcAft>
                  <a:spcPts val="0"/>
                </a:spcAft>
                <a:buNone/>
              </a:pPr>
              <a:endParaRPr sz="1000" b="0" i="0" u="none" strike="noStrike" cap="none">
                <a:solidFill>
                  <a:srgbClr val="000000"/>
                </a:solidFill>
                <a:latin typeface="Arial"/>
                <a:ea typeface="Arial"/>
                <a:cs typeface="Arial"/>
                <a:sym typeface="Arial"/>
              </a:endParaRPr>
            </a:p>
          </p:txBody>
        </p:sp>
        <p:grpSp>
          <p:nvGrpSpPr>
            <p:cNvPr id="217" name="Google Shape;217;p3"/>
            <p:cNvGrpSpPr/>
            <p:nvPr/>
          </p:nvGrpSpPr>
          <p:grpSpPr>
            <a:xfrm>
              <a:off x="1051183" y="1824041"/>
              <a:ext cx="501935" cy="501914"/>
              <a:chOff x="6511394" y="3445986"/>
              <a:chExt cx="380830" cy="380816"/>
            </a:xfrm>
          </p:grpSpPr>
          <p:sp>
            <p:nvSpPr>
              <p:cNvPr id="218" name="Google Shape;218;p3"/>
              <p:cNvSpPr/>
              <p:nvPr/>
            </p:nvSpPr>
            <p:spPr>
              <a:xfrm>
                <a:off x="6768599" y="3519464"/>
                <a:ext cx="76863" cy="187071"/>
              </a:xfrm>
              <a:custGeom>
                <a:avLst/>
                <a:gdLst/>
                <a:ahLst/>
                <a:cxnLst/>
                <a:rect l="l" t="t" r="r" b="b"/>
                <a:pathLst>
                  <a:path w="3861" h="9397" extrusionOk="0">
                    <a:moveTo>
                      <a:pt x="672" y="1"/>
                    </a:moveTo>
                    <a:lnTo>
                      <a:pt x="504" y="336"/>
                    </a:lnTo>
                    <a:lnTo>
                      <a:pt x="672" y="672"/>
                    </a:lnTo>
                    <a:lnTo>
                      <a:pt x="2182" y="672"/>
                    </a:lnTo>
                    <a:lnTo>
                      <a:pt x="2518" y="839"/>
                    </a:lnTo>
                    <a:lnTo>
                      <a:pt x="2685" y="1007"/>
                    </a:lnTo>
                    <a:lnTo>
                      <a:pt x="3021" y="1175"/>
                    </a:lnTo>
                    <a:lnTo>
                      <a:pt x="3021" y="1511"/>
                    </a:lnTo>
                    <a:lnTo>
                      <a:pt x="3021" y="7719"/>
                    </a:lnTo>
                    <a:lnTo>
                      <a:pt x="3021" y="8055"/>
                    </a:lnTo>
                    <a:lnTo>
                      <a:pt x="2685" y="8222"/>
                    </a:lnTo>
                    <a:lnTo>
                      <a:pt x="2518" y="8390"/>
                    </a:lnTo>
                    <a:lnTo>
                      <a:pt x="2182" y="8558"/>
                    </a:lnTo>
                    <a:lnTo>
                      <a:pt x="1" y="8558"/>
                    </a:lnTo>
                    <a:lnTo>
                      <a:pt x="1" y="8893"/>
                    </a:lnTo>
                    <a:lnTo>
                      <a:pt x="1" y="9229"/>
                    </a:lnTo>
                    <a:lnTo>
                      <a:pt x="336" y="9397"/>
                    </a:lnTo>
                    <a:lnTo>
                      <a:pt x="2182" y="9397"/>
                    </a:lnTo>
                    <a:lnTo>
                      <a:pt x="2853" y="9229"/>
                    </a:lnTo>
                    <a:lnTo>
                      <a:pt x="3357" y="8893"/>
                    </a:lnTo>
                    <a:lnTo>
                      <a:pt x="3692" y="8390"/>
                    </a:lnTo>
                    <a:lnTo>
                      <a:pt x="3860" y="7719"/>
                    </a:lnTo>
                    <a:lnTo>
                      <a:pt x="3860" y="1511"/>
                    </a:lnTo>
                    <a:lnTo>
                      <a:pt x="3692" y="1007"/>
                    </a:lnTo>
                    <a:lnTo>
                      <a:pt x="3357" y="336"/>
                    </a:lnTo>
                    <a:lnTo>
                      <a:pt x="285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3"/>
              <p:cNvSpPr/>
              <p:nvPr/>
            </p:nvSpPr>
            <p:spPr>
              <a:xfrm>
                <a:off x="6558157" y="3519464"/>
                <a:ext cx="80187" cy="187071"/>
              </a:xfrm>
              <a:custGeom>
                <a:avLst/>
                <a:gdLst/>
                <a:ahLst/>
                <a:cxnLst/>
                <a:rect l="l" t="t" r="r" b="b"/>
                <a:pathLst>
                  <a:path w="4028" h="9397" extrusionOk="0">
                    <a:moveTo>
                      <a:pt x="1008" y="1"/>
                    </a:moveTo>
                    <a:lnTo>
                      <a:pt x="504" y="336"/>
                    </a:lnTo>
                    <a:lnTo>
                      <a:pt x="169" y="1007"/>
                    </a:lnTo>
                    <a:lnTo>
                      <a:pt x="1" y="1511"/>
                    </a:lnTo>
                    <a:lnTo>
                      <a:pt x="1" y="7719"/>
                    </a:lnTo>
                    <a:lnTo>
                      <a:pt x="169" y="8390"/>
                    </a:lnTo>
                    <a:lnTo>
                      <a:pt x="504" y="8893"/>
                    </a:lnTo>
                    <a:lnTo>
                      <a:pt x="1008" y="9229"/>
                    </a:lnTo>
                    <a:lnTo>
                      <a:pt x="1679" y="9397"/>
                    </a:lnTo>
                    <a:lnTo>
                      <a:pt x="3525" y="9397"/>
                    </a:lnTo>
                    <a:lnTo>
                      <a:pt x="3860" y="9229"/>
                    </a:lnTo>
                    <a:lnTo>
                      <a:pt x="4028" y="8893"/>
                    </a:lnTo>
                    <a:lnTo>
                      <a:pt x="3860" y="8558"/>
                    </a:lnTo>
                    <a:lnTo>
                      <a:pt x="1679" y="8558"/>
                    </a:lnTo>
                    <a:lnTo>
                      <a:pt x="1343" y="8390"/>
                    </a:lnTo>
                    <a:lnTo>
                      <a:pt x="1175" y="8222"/>
                    </a:lnTo>
                    <a:lnTo>
                      <a:pt x="1008" y="8055"/>
                    </a:lnTo>
                    <a:lnTo>
                      <a:pt x="840" y="7719"/>
                    </a:lnTo>
                    <a:lnTo>
                      <a:pt x="840" y="1511"/>
                    </a:lnTo>
                    <a:lnTo>
                      <a:pt x="1008" y="1175"/>
                    </a:lnTo>
                    <a:lnTo>
                      <a:pt x="1175" y="1007"/>
                    </a:lnTo>
                    <a:lnTo>
                      <a:pt x="1343" y="839"/>
                    </a:lnTo>
                    <a:lnTo>
                      <a:pt x="1679" y="672"/>
                    </a:lnTo>
                    <a:lnTo>
                      <a:pt x="3189" y="672"/>
                    </a:lnTo>
                    <a:lnTo>
                      <a:pt x="3357" y="336"/>
                    </a:lnTo>
                    <a:lnTo>
                      <a:pt x="3189"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3"/>
              <p:cNvSpPr/>
              <p:nvPr/>
            </p:nvSpPr>
            <p:spPr>
              <a:xfrm>
                <a:off x="6511394" y="3689818"/>
                <a:ext cx="380830" cy="136984"/>
              </a:xfrm>
              <a:custGeom>
                <a:avLst/>
                <a:gdLst/>
                <a:ahLst/>
                <a:cxnLst/>
                <a:rect l="l" t="t" r="r" b="b"/>
                <a:pathLst>
                  <a:path w="19130" h="6881" extrusionOk="0">
                    <a:moveTo>
                      <a:pt x="3357" y="1"/>
                    </a:moveTo>
                    <a:lnTo>
                      <a:pt x="2685" y="336"/>
                    </a:lnTo>
                    <a:lnTo>
                      <a:pt x="2182" y="840"/>
                    </a:lnTo>
                    <a:lnTo>
                      <a:pt x="1679" y="1511"/>
                    </a:lnTo>
                    <a:lnTo>
                      <a:pt x="169" y="4531"/>
                    </a:lnTo>
                    <a:lnTo>
                      <a:pt x="1" y="4867"/>
                    </a:lnTo>
                    <a:lnTo>
                      <a:pt x="1" y="5370"/>
                    </a:lnTo>
                    <a:lnTo>
                      <a:pt x="1" y="5706"/>
                    </a:lnTo>
                    <a:lnTo>
                      <a:pt x="169" y="6041"/>
                    </a:lnTo>
                    <a:lnTo>
                      <a:pt x="504" y="6377"/>
                    </a:lnTo>
                    <a:lnTo>
                      <a:pt x="840" y="6713"/>
                    </a:lnTo>
                    <a:lnTo>
                      <a:pt x="1175" y="6880"/>
                    </a:lnTo>
                    <a:lnTo>
                      <a:pt x="17955" y="6880"/>
                    </a:lnTo>
                    <a:lnTo>
                      <a:pt x="18290" y="6713"/>
                    </a:lnTo>
                    <a:lnTo>
                      <a:pt x="18626" y="6377"/>
                    </a:lnTo>
                    <a:lnTo>
                      <a:pt x="18961" y="6041"/>
                    </a:lnTo>
                    <a:lnTo>
                      <a:pt x="19129" y="5706"/>
                    </a:lnTo>
                    <a:lnTo>
                      <a:pt x="19129" y="5370"/>
                    </a:lnTo>
                    <a:lnTo>
                      <a:pt x="19129" y="4867"/>
                    </a:lnTo>
                    <a:lnTo>
                      <a:pt x="18961" y="4531"/>
                    </a:lnTo>
                    <a:lnTo>
                      <a:pt x="17451" y="1511"/>
                    </a:lnTo>
                    <a:lnTo>
                      <a:pt x="17116" y="840"/>
                    </a:lnTo>
                    <a:lnTo>
                      <a:pt x="16444" y="336"/>
                    </a:lnTo>
                    <a:lnTo>
                      <a:pt x="15773" y="1"/>
                    </a:lnTo>
                    <a:lnTo>
                      <a:pt x="14599" y="1"/>
                    </a:lnTo>
                    <a:lnTo>
                      <a:pt x="14599" y="336"/>
                    </a:lnTo>
                    <a:lnTo>
                      <a:pt x="14599" y="672"/>
                    </a:lnTo>
                    <a:lnTo>
                      <a:pt x="14934" y="840"/>
                    </a:lnTo>
                    <a:lnTo>
                      <a:pt x="15438" y="840"/>
                    </a:lnTo>
                    <a:lnTo>
                      <a:pt x="16109" y="1008"/>
                    </a:lnTo>
                    <a:lnTo>
                      <a:pt x="16444" y="1343"/>
                    </a:lnTo>
                    <a:lnTo>
                      <a:pt x="16780" y="1847"/>
                    </a:lnTo>
                    <a:lnTo>
                      <a:pt x="18290" y="4867"/>
                    </a:lnTo>
                    <a:lnTo>
                      <a:pt x="18458" y="5370"/>
                    </a:lnTo>
                    <a:lnTo>
                      <a:pt x="18290" y="5706"/>
                    </a:lnTo>
                    <a:lnTo>
                      <a:pt x="17955" y="6041"/>
                    </a:lnTo>
                    <a:lnTo>
                      <a:pt x="1175" y="6041"/>
                    </a:lnTo>
                    <a:lnTo>
                      <a:pt x="840" y="5706"/>
                    </a:lnTo>
                    <a:lnTo>
                      <a:pt x="840" y="5370"/>
                    </a:lnTo>
                    <a:lnTo>
                      <a:pt x="840" y="4867"/>
                    </a:lnTo>
                    <a:lnTo>
                      <a:pt x="2350" y="1847"/>
                    </a:lnTo>
                    <a:lnTo>
                      <a:pt x="2685" y="1343"/>
                    </a:lnTo>
                    <a:lnTo>
                      <a:pt x="3189" y="1008"/>
                    </a:lnTo>
                    <a:lnTo>
                      <a:pt x="3692" y="840"/>
                    </a:lnTo>
                    <a:lnTo>
                      <a:pt x="4196" y="840"/>
                    </a:lnTo>
                    <a:lnTo>
                      <a:pt x="4531" y="672"/>
                    </a:lnTo>
                    <a:lnTo>
                      <a:pt x="4531" y="336"/>
                    </a:lnTo>
                    <a:lnTo>
                      <a:pt x="45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3"/>
              <p:cNvSpPr/>
              <p:nvPr/>
            </p:nvSpPr>
            <p:spPr>
              <a:xfrm>
                <a:off x="6658371" y="3445986"/>
                <a:ext cx="86876" cy="187071"/>
              </a:xfrm>
              <a:custGeom>
                <a:avLst/>
                <a:gdLst/>
                <a:ahLst/>
                <a:cxnLst/>
                <a:rect l="l" t="t" r="r" b="b"/>
                <a:pathLst>
                  <a:path w="4364" h="9397" extrusionOk="0">
                    <a:moveTo>
                      <a:pt x="2182" y="839"/>
                    </a:moveTo>
                    <a:lnTo>
                      <a:pt x="3021" y="1678"/>
                    </a:lnTo>
                    <a:lnTo>
                      <a:pt x="3524" y="2349"/>
                    </a:lnTo>
                    <a:lnTo>
                      <a:pt x="3692" y="3020"/>
                    </a:lnTo>
                    <a:lnTo>
                      <a:pt x="3692" y="8725"/>
                    </a:lnTo>
                    <a:lnTo>
                      <a:pt x="840" y="8725"/>
                    </a:lnTo>
                    <a:lnTo>
                      <a:pt x="840" y="3020"/>
                    </a:lnTo>
                    <a:lnTo>
                      <a:pt x="840" y="2349"/>
                    </a:lnTo>
                    <a:lnTo>
                      <a:pt x="1343" y="1678"/>
                    </a:lnTo>
                    <a:lnTo>
                      <a:pt x="2182" y="839"/>
                    </a:lnTo>
                    <a:close/>
                    <a:moveTo>
                      <a:pt x="2014" y="0"/>
                    </a:moveTo>
                    <a:lnTo>
                      <a:pt x="1679" y="168"/>
                    </a:lnTo>
                    <a:lnTo>
                      <a:pt x="1007" y="839"/>
                    </a:lnTo>
                    <a:lnTo>
                      <a:pt x="336" y="1846"/>
                    </a:lnTo>
                    <a:lnTo>
                      <a:pt x="1" y="2349"/>
                    </a:lnTo>
                    <a:lnTo>
                      <a:pt x="1" y="3020"/>
                    </a:lnTo>
                    <a:lnTo>
                      <a:pt x="1" y="9061"/>
                    </a:lnTo>
                    <a:lnTo>
                      <a:pt x="1" y="9396"/>
                    </a:lnTo>
                    <a:lnTo>
                      <a:pt x="4363" y="9396"/>
                    </a:lnTo>
                    <a:lnTo>
                      <a:pt x="4363" y="9061"/>
                    </a:lnTo>
                    <a:lnTo>
                      <a:pt x="4363" y="3020"/>
                    </a:lnTo>
                    <a:lnTo>
                      <a:pt x="4363" y="2349"/>
                    </a:lnTo>
                    <a:lnTo>
                      <a:pt x="4195" y="1846"/>
                    </a:lnTo>
                    <a:lnTo>
                      <a:pt x="3524" y="839"/>
                    </a:lnTo>
                    <a:lnTo>
                      <a:pt x="2685" y="168"/>
                    </a:lnTo>
                    <a:lnTo>
                      <a:pt x="235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3"/>
              <p:cNvSpPr/>
              <p:nvPr/>
            </p:nvSpPr>
            <p:spPr>
              <a:xfrm>
                <a:off x="6604920" y="3559558"/>
                <a:ext cx="70174" cy="73498"/>
              </a:xfrm>
              <a:custGeom>
                <a:avLst/>
                <a:gdLst/>
                <a:ahLst/>
                <a:cxnLst/>
                <a:rect l="l" t="t" r="r" b="b"/>
                <a:pathLst>
                  <a:path w="3525" h="3692" extrusionOk="0">
                    <a:moveTo>
                      <a:pt x="2853" y="0"/>
                    </a:moveTo>
                    <a:lnTo>
                      <a:pt x="2015" y="336"/>
                    </a:lnTo>
                    <a:lnTo>
                      <a:pt x="1176" y="1007"/>
                    </a:lnTo>
                    <a:lnTo>
                      <a:pt x="504" y="1846"/>
                    </a:lnTo>
                    <a:lnTo>
                      <a:pt x="1" y="2852"/>
                    </a:lnTo>
                    <a:lnTo>
                      <a:pt x="1" y="3188"/>
                    </a:lnTo>
                    <a:lnTo>
                      <a:pt x="169" y="3524"/>
                    </a:lnTo>
                    <a:lnTo>
                      <a:pt x="504" y="3691"/>
                    </a:lnTo>
                    <a:lnTo>
                      <a:pt x="3357" y="3691"/>
                    </a:lnTo>
                    <a:lnTo>
                      <a:pt x="3525" y="3356"/>
                    </a:lnTo>
                    <a:lnTo>
                      <a:pt x="3357" y="3020"/>
                    </a:lnTo>
                    <a:lnTo>
                      <a:pt x="840" y="3020"/>
                    </a:lnTo>
                    <a:lnTo>
                      <a:pt x="1176" y="2181"/>
                    </a:lnTo>
                    <a:lnTo>
                      <a:pt x="1679" y="1510"/>
                    </a:lnTo>
                    <a:lnTo>
                      <a:pt x="2350" y="1007"/>
                    </a:lnTo>
                    <a:lnTo>
                      <a:pt x="3189" y="671"/>
                    </a:lnTo>
                    <a:lnTo>
                      <a:pt x="3357" y="503"/>
                    </a:lnTo>
                    <a:lnTo>
                      <a:pt x="3357" y="168"/>
                    </a:lnTo>
                    <a:lnTo>
                      <a:pt x="3189"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3"/>
              <p:cNvSpPr/>
              <p:nvPr/>
            </p:nvSpPr>
            <p:spPr>
              <a:xfrm>
                <a:off x="6731870" y="3559558"/>
                <a:ext cx="66810" cy="73498"/>
              </a:xfrm>
              <a:custGeom>
                <a:avLst/>
                <a:gdLst/>
                <a:ahLst/>
                <a:cxnLst/>
                <a:rect l="l" t="t" r="r" b="b"/>
                <a:pathLst>
                  <a:path w="3356" h="3692" extrusionOk="0">
                    <a:moveTo>
                      <a:pt x="168" y="0"/>
                    </a:moveTo>
                    <a:lnTo>
                      <a:pt x="0" y="168"/>
                    </a:lnTo>
                    <a:lnTo>
                      <a:pt x="0" y="503"/>
                    </a:lnTo>
                    <a:lnTo>
                      <a:pt x="168" y="671"/>
                    </a:lnTo>
                    <a:lnTo>
                      <a:pt x="1007" y="1007"/>
                    </a:lnTo>
                    <a:lnTo>
                      <a:pt x="1678" y="1510"/>
                    </a:lnTo>
                    <a:lnTo>
                      <a:pt x="2181" y="2181"/>
                    </a:lnTo>
                    <a:lnTo>
                      <a:pt x="2685" y="3020"/>
                    </a:lnTo>
                    <a:lnTo>
                      <a:pt x="0" y="3020"/>
                    </a:lnTo>
                    <a:lnTo>
                      <a:pt x="0" y="3356"/>
                    </a:lnTo>
                    <a:lnTo>
                      <a:pt x="0" y="3691"/>
                    </a:lnTo>
                    <a:lnTo>
                      <a:pt x="3020" y="3691"/>
                    </a:lnTo>
                    <a:lnTo>
                      <a:pt x="3188" y="3524"/>
                    </a:lnTo>
                    <a:lnTo>
                      <a:pt x="3356" y="3188"/>
                    </a:lnTo>
                    <a:lnTo>
                      <a:pt x="3356" y="2685"/>
                    </a:lnTo>
                    <a:lnTo>
                      <a:pt x="3020" y="1846"/>
                    </a:lnTo>
                    <a:lnTo>
                      <a:pt x="2349" y="1007"/>
                    </a:lnTo>
                    <a:lnTo>
                      <a:pt x="1510" y="336"/>
                    </a:lnTo>
                    <a:lnTo>
                      <a:pt x="503"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3"/>
              <p:cNvSpPr/>
              <p:nvPr/>
            </p:nvSpPr>
            <p:spPr>
              <a:xfrm>
                <a:off x="6668405" y="3663097"/>
                <a:ext cx="16702" cy="53472"/>
              </a:xfrm>
              <a:custGeom>
                <a:avLst/>
                <a:gdLst/>
                <a:ahLst/>
                <a:cxnLst/>
                <a:rect l="l" t="t" r="r" b="b"/>
                <a:pathLst>
                  <a:path w="839" h="2686" extrusionOk="0">
                    <a:moveTo>
                      <a:pt x="503" y="1"/>
                    </a:moveTo>
                    <a:lnTo>
                      <a:pt x="168" y="168"/>
                    </a:lnTo>
                    <a:lnTo>
                      <a:pt x="0" y="504"/>
                    </a:lnTo>
                    <a:lnTo>
                      <a:pt x="0" y="2350"/>
                    </a:lnTo>
                    <a:lnTo>
                      <a:pt x="168" y="2517"/>
                    </a:lnTo>
                    <a:lnTo>
                      <a:pt x="503" y="2685"/>
                    </a:lnTo>
                    <a:lnTo>
                      <a:pt x="671" y="2517"/>
                    </a:lnTo>
                    <a:lnTo>
                      <a:pt x="839" y="2350"/>
                    </a:lnTo>
                    <a:lnTo>
                      <a:pt x="839" y="504"/>
                    </a:lnTo>
                    <a:lnTo>
                      <a:pt x="671" y="168"/>
                    </a:lnTo>
                    <a:lnTo>
                      <a:pt x="50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3"/>
              <p:cNvSpPr/>
              <p:nvPr/>
            </p:nvSpPr>
            <p:spPr>
              <a:xfrm>
                <a:off x="6718492" y="3663097"/>
                <a:ext cx="16722" cy="90201"/>
              </a:xfrm>
              <a:custGeom>
                <a:avLst/>
                <a:gdLst/>
                <a:ahLst/>
                <a:cxnLst/>
                <a:rect l="l" t="t" r="r" b="b"/>
                <a:pathLst>
                  <a:path w="840" h="4531" extrusionOk="0">
                    <a:moveTo>
                      <a:pt x="337" y="1"/>
                    </a:moveTo>
                    <a:lnTo>
                      <a:pt x="169" y="168"/>
                    </a:lnTo>
                    <a:lnTo>
                      <a:pt x="1" y="504"/>
                    </a:lnTo>
                    <a:lnTo>
                      <a:pt x="1" y="4195"/>
                    </a:lnTo>
                    <a:lnTo>
                      <a:pt x="169" y="4363"/>
                    </a:lnTo>
                    <a:lnTo>
                      <a:pt x="337" y="4531"/>
                    </a:lnTo>
                    <a:lnTo>
                      <a:pt x="672" y="4363"/>
                    </a:lnTo>
                    <a:lnTo>
                      <a:pt x="840" y="4195"/>
                    </a:lnTo>
                    <a:lnTo>
                      <a:pt x="840" y="504"/>
                    </a:lnTo>
                    <a:lnTo>
                      <a:pt x="672" y="168"/>
                    </a:lnTo>
                    <a:lnTo>
                      <a:pt x="337"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226" name="Google Shape;226;p3"/>
          <p:cNvSpPr/>
          <p:nvPr/>
        </p:nvSpPr>
        <p:spPr>
          <a:xfrm>
            <a:off x="2458313" y="1474550"/>
            <a:ext cx="2057100" cy="3007200"/>
          </a:xfrm>
          <a:prstGeom prst="roundRect">
            <a:avLst>
              <a:gd name="adj" fmla="val 6403"/>
            </a:avLst>
          </a:prstGeom>
          <a:solidFill>
            <a:schemeClr val="accent3"/>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no-NO" sz="1400" b="1" i="0" u="none" strike="noStrike" cap="none">
                <a:solidFill>
                  <a:srgbClr val="000000"/>
                </a:solidFill>
                <a:latin typeface="Arial"/>
                <a:ea typeface="Arial"/>
                <a:cs typeface="Arial"/>
                <a:sym typeface="Arial"/>
              </a:rPr>
              <a:t>Teknologi</a:t>
            </a:r>
            <a:endParaRPr sz="14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Designe en robot</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Programmere roboten</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Presentere design og programmering på turneringsdagen</a:t>
            </a:r>
            <a:br>
              <a:rPr lang="no-NO" sz="1000" b="0" i="0" u="none" strike="noStrike" cap="none">
                <a:solidFill>
                  <a:srgbClr val="000000"/>
                </a:solidFill>
                <a:latin typeface="Arial"/>
                <a:ea typeface="Arial"/>
                <a:cs typeface="Arial"/>
                <a:sym typeface="Arial"/>
              </a:rPr>
            </a:b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grpSp>
        <p:nvGrpSpPr>
          <p:cNvPr id="227" name="Google Shape;227;p3"/>
          <p:cNvGrpSpPr/>
          <p:nvPr/>
        </p:nvGrpSpPr>
        <p:grpSpPr>
          <a:xfrm>
            <a:off x="3248248" y="1576169"/>
            <a:ext cx="477217" cy="481620"/>
            <a:chOff x="4002810" y="4294423"/>
            <a:chExt cx="357439" cy="360764"/>
          </a:xfrm>
        </p:grpSpPr>
        <p:sp>
          <p:nvSpPr>
            <p:cNvPr id="228" name="Google Shape;228;p3"/>
            <p:cNvSpPr/>
            <p:nvPr/>
          </p:nvSpPr>
          <p:spPr>
            <a:xfrm>
              <a:off x="4002810" y="4431367"/>
              <a:ext cx="193760" cy="223820"/>
            </a:xfrm>
            <a:custGeom>
              <a:avLst/>
              <a:gdLst/>
              <a:ahLst/>
              <a:cxnLst/>
              <a:rect l="l" t="t" r="r" b="b"/>
              <a:pathLst>
                <a:path w="9733" h="11243" extrusionOk="0">
                  <a:moveTo>
                    <a:pt x="1847" y="1"/>
                  </a:moveTo>
                  <a:lnTo>
                    <a:pt x="1175" y="168"/>
                  </a:lnTo>
                  <a:lnTo>
                    <a:pt x="504" y="504"/>
                  </a:lnTo>
                  <a:lnTo>
                    <a:pt x="1" y="1175"/>
                  </a:lnTo>
                  <a:lnTo>
                    <a:pt x="1" y="2014"/>
                  </a:lnTo>
                  <a:lnTo>
                    <a:pt x="1" y="10739"/>
                  </a:lnTo>
                  <a:lnTo>
                    <a:pt x="1" y="11075"/>
                  </a:lnTo>
                  <a:lnTo>
                    <a:pt x="337" y="11243"/>
                  </a:lnTo>
                  <a:lnTo>
                    <a:pt x="672" y="11075"/>
                  </a:lnTo>
                  <a:lnTo>
                    <a:pt x="672" y="10739"/>
                  </a:lnTo>
                  <a:lnTo>
                    <a:pt x="672" y="2014"/>
                  </a:lnTo>
                  <a:lnTo>
                    <a:pt x="840" y="1511"/>
                  </a:lnTo>
                  <a:lnTo>
                    <a:pt x="1008" y="1175"/>
                  </a:lnTo>
                  <a:lnTo>
                    <a:pt x="1511" y="840"/>
                  </a:lnTo>
                  <a:lnTo>
                    <a:pt x="8223" y="840"/>
                  </a:lnTo>
                  <a:lnTo>
                    <a:pt x="8558" y="1175"/>
                  </a:lnTo>
                  <a:lnTo>
                    <a:pt x="8894" y="1511"/>
                  </a:lnTo>
                  <a:lnTo>
                    <a:pt x="8894" y="2014"/>
                  </a:lnTo>
                  <a:lnTo>
                    <a:pt x="8894" y="10739"/>
                  </a:lnTo>
                  <a:lnTo>
                    <a:pt x="9062" y="11075"/>
                  </a:lnTo>
                  <a:lnTo>
                    <a:pt x="9397" y="11243"/>
                  </a:lnTo>
                  <a:lnTo>
                    <a:pt x="9565" y="11075"/>
                  </a:lnTo>
                  <a:lnTo>
                    <a:pt x="9733" y="10739"/>
                  </a:lnTo>
                  <a:lnTo>
                    <a:pt x="9733" y="2014"/>
                  </a:lnTo>
                  <a:lnTo>
                    <a:pt x="9565" y="1175"/>
                  </a:lnTo>
                  <a:lnTo>
                    <a:pt x="9229" y="504"/>
                  </a:lnTo>
                  <a:lnTo>
                    <a:pt x="8558" y="168"/>
                  </a:lnTo>
                  <a:lnTo>
                    <a:pt x="7887"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3"/>
            <p:cNvSpPr/>
            <p:nvPr/>
          </p:nvSpPr>
          <p:spPr>
            <a:xfrm>
              <a:off x="4002810" y="4534926"/>
              <a:ext cx="193760" cy="16722"/>
            </a:xfrm>
            <a:custGeom>
              <a:avLst/>
              <a:gdLst/>
              <a:ahLst/>
              <a:cxnLst/>
              <a:rect l="l" t="t" r="r" b="b"/>
              <a:pathLst>
                <a:path w="9733" h="840" extrusionOk="0">
                  <a:moveTo>
                    <a:pt x="337" y="0"/>
                  </a:moveTo>
                  <a:lnTo>
                    <a:pt x="1" y="168"/>
                  </a:lnTo>
                  <a:lnTo>
                    <a:pt x="1" y="336"/>
                  </a:lnTo>
                  <a:lnTo>
                    <a:pt x="1" y="671"/>
                  </a:lnTo>
                  <a:lnTo>
                    <a:pt x="337" y="839"/>
                  </a:lnTo>
                  <a:lnTo>
                    <a:pt x="9397" y="839"/>
                  </a:lnTo>
                  <a:lnTo>
                    <a:pt x="9565" y="671"/>
                  </a:lnTo>
                  <a:lnTo>
                    <a:pt x="9733" y="336"/>
                  </a:lnTo>
                  <a:lnTo>
                    <a:pt x="9565" y="168"/>
                  </a:lnTo>
                  <a:lnTo>
                    <a:pt x="939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3"/>
            <p:cNvSpPr/>
            <p:nvPr/>
          </p:nvSpPr>
          <p:spPr>
            <a:xfrm>
              <a:off x="4039560" y="4381260"/>
              <a:ext cx="23411" cy="66829"/>
            </a:xfrm>
            <a:custGeom>
              <a:avLst/>
              <a:gdLst/>
              <a:ahLst/>
              <a:cxnLst/>
              <a:rect l="l" t="t" r="r" b="b"/>
              <a:pathLst>
                <a:path w="1176" h="3357" extrusionOk="0">
                  <a:moveTo>
                    <a:pt x="336" y="1"/>
                  </a:moveTo>
                  <a:lnTo>
                    <a:pt x="1" y="168"/>
                  </a:lnTo>
                  <a:lnTo>
                    <a:pt x="1" y="504"/>
                  </a:lnTo>
                  <a:lnTo>
                    <a:pt x="504" y="3021"/>
                  </a:lnTo>
                  <a:lnTo>
                    <a:pt x="672" y="3189"/>
                  </a:lnTo>
                  <a:lnTo>
                    <a:pt x="840" y="3357"/>
                  </a:lnTo>
                  <a:lnTo>
                    <a:pt x="1007" y="3357"/>
                  </a:lnTo>
                  <a:lnTo>
                    <a:pt x="1175" y="3189"/>
                  </a:lnTo>
                  <a:lnTo>
                    <a:pt x="1175" y="2853"/>
                  </a:lnTo>
                  <a:lnTo>
                    <a:pt x="840" y="336"/>
                  </a:lnTo>
                  <a:lnTo>
                    <a:pt x="672" y="168"/>
                  </a:lnTo>
                  <a:lnTo>
                    <a:pt x="336"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3"/>
            <p:cNvSpPr/>
            <p:nvPr/>
          </p:nvSpPr>
          <p:spPr>
            <a:xfrm>
              <a:off x="4049593" y="4481474"/>
              <a:ext cx="13378" cy="23391"/>
            </a:xfrm>
            <a:custGeom>
              <a:avLst/>
              <a:gdLst/>
              <a:ahLst/>
              <a:cxnLst/>
              <a:rect l="l" t="t" r="r" b="b"/>
              <a:pathLst>
                <a:path w="672" h="1175" extrusionOk="0">
                  <a:moveTo>
                    <a:pt x="671" y="0"/>
                  </a:moveTo>
                  <a:lnTo>
                    <a:pt x="168" y="168"/>
                  </a:lnTo>
                  <a:lnTo>
                    <a:pt x="0" y="504"/>
                  </a:lnTo>
                  <a:lnTo>
                    <a:pt x="168" y="1007"/>
                  </a:lnTo>
                  <a:lnTo>
                    <a:pt x="671" y="1175"/>
                  </a:lnTo>
                  <a:lnTo>
                    <a:pt x="67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3"/>
            <p:cNvSpPr/>
            <p:nvPr/>
          </p:nvSpPr>
          <p:spPr>
            <a:xfrm>
              <a:off x="4062951" y="4481474"/>
              <a:ext cx="13378" cy="23391"/>
            </a:xfrm>
            <a:custGeom>
              <a:avLst/>
              <a:gdLst/>
              <a:ahLst/>
              <a:cxnLst/>
              <a:rect l="l" t="t" r="r" b="b"/>
              <a:pathLst>
                <a:path w="672" h="1175" extrusionOk="0">
                  <a:moveTo>
                    <a:pt x="0" y="0"/>
                  </a:moveTo>
                  <a:lnTo>
                    <a:pt x="0" y="1175"/>
                  </a:lnTo>
                  <a:lnTo>
                    <a:pt x="336" y="1007"/>
                  </a:lnTo>
                  <a:lnTo>
                    <a:pt x="671" y="504"/>
                  </a:lnTo>
                  <a:lnTo>
                    <a:pt x="336" y="168"/>
                  </a:lnTo>
                  <a:lnTo>
                    <a:pt x="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3"/>
            <p:cNvSpPr/>
            <p:nvPr/>
          </p:nvSpPr>
          <p:spPr>
            <a:xfrm>
              <a:off x="4119727" y="4481474"/>
              <a:ext cx="13378" cy="23391"/>
            </a:xfrm>
            <a:custGeom>
              <a:avLst/>
              <a:gdLst/>
              <a:ahLst/>
              <a:cxnLst/>
              <a:rect l="l" t="t" r="r" b="b"/>
              <a:pathLst>
                <a:path w="672" h="1175" extrusionOk="0">
                  <a:moveTo>
                    <a:pt x="672" y="0"/>
                  </a:moveTo>
                  <a:lnTo>
                    <a:pt x="168" y="168"/>
                  </a:lnTo>
                  <a:lnTo>
                    <a:pt x="1" y="504"/>
                  </a:lnTo>
                  <a:lnTo>
                    <a:pt x="168" y="1007"/>
                  </a:lnTo>
                  <a:lnTo>
                    <a:pt x="672" y="1175"/>
                  </a:lnTo>
                  <a:lnTo>
                    <a:pt x="67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3"/>
            <p:cNvSpPr/>
            <p:nvPr/>
          </p:nvSpPr>
          <p:spPr>
            <a:xfrm>
              <a:off x="4133085" y="4481474"/>
              <a:ext cx="10053" cy="23391"/>
            </a:xfrm>
            <a:custGeom>
              <a:avLst/>
              <a:gdLst/>
              <a:ahLst/>
              <a:cxnLst/>
              <a:rect l="l" t="t" r="r" b="b"/>
              <a:pathLst>
                <a:path w="505" h="1175" extrusionOk="0">
                  <a:moveTo>
                    <a:pt x="1" y="0"/>
                  </a:moveTo>
                  <a:lnTo>
                    <a:pt x="1" y="1175"/>
                  </a:lnTo>
                  <a:lnTo>
                    <a:pt x="336" y="1007"/>
                  </a:lnTo>
                  <a:lnTo>
                    <a:pt x="504" y="504"/>
                  </a:lnTo>
                  <a:lnTo>
                    <a:pt x="336" y="168"/>
                  </a:lnTo>
                  <a:lnTo>
                    <a:pt x="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3"/>
            <p:cNvSpPr/>
            <p:nvPr/>
          </p:nvSpPr>
          <p:spPr>
            <a:xfrm>
              <a:off x="4203239" y="4294423"/>
              <a:ext cx="157010" cy="153666"/>
            </a:xfrm>
            <a:custGeom>
              <a:avLst/>
              <a:gdLst/>
              <a:ahLst/>
              <a:cxnLst/>
              <a:rect l="l" t="t" r="r" b="b"/>
              <a:pathLst>
                <a:path w="7887" h="7719" extrusionOk="0">
                  <a:moveTo>
                    <a:pt x="5538" y="1007"/>
                  </a:moveTo>
                  <a:lnTo>
                    <a:pt x="6041" y="1342"/>
                  </a:lnTo>
                  <a:lnTo>
                    <a:pt x="6377" y="1678"/>
                  </a:lnTo>
                  <a:lnTo>
                    <a:pt x="6880" y="2517"/>
                  </a:lnTo>
                  <a:lnTo>
                    <a:pt x="7048" y="3356"/>
                  </a:lnTo>
                  <a:lnTo>
                    <a:pt x="7048" y="4363"/>
                  </a:lnTo>
                  <a:lnTo>
                    <a:pt x="6712" y="5202"/>
                  </a:lnTo>
                  <a:lnTo>
                    <a:pt x="6209" y="5873"/>
                  </a:lnTo>
                  <a:lnTo>
                    <a:pt x="5538" y="6544"/>
                  </a:lnTo>
                  <a:lnTo>
                    <a:pt x="4699" y="6712"/>
                  </a:lnTo>
                  <a:lnTo>
                    <a:pt x="4027" y="6880"/>
                  </a:lnTo>
                  <a:lnTo>
                    <a:pt x="3188" y="6712"/>
                  </a:lnTo>
                  <a:lnTo>
                    <a:pt x="2350" y="6544"/>
                  </a:lnTo>
                  <a:lnTo>
                    <a:pt x="1678" y="5873"/>
                  </a:lnTo>
                  <a:lnTo>
                    <a:pt x="1175" y="5202"/>
                  </a:lnTo>
                  <a:lnTo>
                    <a:pt x="839" y="4363"/>
                  </a:lnTo>
                  <a:lnTo>
                    <a:pt x="839" y="3356"/>
                  </a:lnTo>
                  <a:lnTo>
                    <a:pt x="1007" y="2517"/>
                  </a:lnTo>
                  <a:lnTo>
                    <a:pt x="1511" y="1678"/>
                  </a:lnTo>
                  <a:lnTo>
                    <a:pt x="1846" y="1342"/>
                  </a:lnTo>
                  <a:lnTo>
                    <a:pt x="2350" y="1007"/>
                  </a:lnTo>
                  <a:lnTo>
                    <a:pt x="2350" y="3356"/>
                  </a:lnTo>
                  <a:lnTo>
                    <a:pt x="2517" y="3859"/>
                  </a:lnTo>
                  <a:lnTo>
                    <a:pt x="2853" y="4363"/>
                  </a:lnTo>
                  <a:lnTo>
                    <a:pt x="3356" y="4698"/>
                  </a:lnTo>
                  <a:lnTo>
                    <a:pt x="4027" y="4866"/>
                  </a:lnTo>
                  <a:lnTo>
                    <a:pt x="4531" y="4698"/>
                  </a:lnTo>
                  <a:lnTo>
                    <a:pt x="5034" y="4363"/>
                  </a:lnTo>
                  <a:lnTo>
                    <a:pt x="5370" y="3859"/>
                  </a:lnTo>
                  <a:lnTo>
                    <a:pt x="5538" y="3356"/>
                  </a:lnTo>
                  <a:lnTo>
                    <a:pt x="5538" y="1007"/>
                  </a:lnTo>
                  <a:close/>
                  <a:moveTo>
                    <a:pt x="2685" y="0"/>
                  </a:moveTo>
                  <a:lnTo>
                    <a:pt x="1678" y="504"/>
                  </a:lnTo>
                  <a:lnTo>
                    <a:pt x="839" y="1175"/>
                  </a:lnTo>
                  <a:lnTo>
                    <a:pt x="336" y="2181"/>
                  </a:lnTo>
                  <a:lnTo>
                    <a:pt x="0" y="3356"/>
                  </a:lnTo>
                  <a:lnTo>
                    <a:pt x="0" y="4530"/>
                  </a:lnTo>
                  <a:lnTo>
                    <a:pt x="336" y="5537"/>
                  </a:lnTo>
                  <a:lnTo>
                    <a:pt x="1007" y="6544"/>
                  </a:lnTo>
                  <a:lnTo>
                    <a:pt x="2014" y="7215"/>
                  </a:lnTo>
                  <a:lnTo>
                    <a:pt x="2853" y="7551"/>
                  </a:lnTo>
                  <a:lnTo>
                    <a:pt x="4027" y="7719"/>
                  </a:lnTo>
                  <a:lnTo>
                    <a:pt x="5034" y="7551"/>
                  </a:lnTo>
                  <a:lnTo>
                    <a:pt x="5873" y="7215"/>
                  </a:lnTo>
                  <a:lnTo>
                    <a:pt x="6880" y="6544"/>
                  </a:lnTo>
                  <a:lnTo>
                    <a:pt x="7551" y="5537"/>
                  </a:lnTo>
                  <a:lnTo>
                    <a:pt x="7887" y="4530"/>
                  </a:lnTo>
                  <a:lnTo>
                    <a:pt x="7887" y="3356"/>
                  </a:lnTo>
                  <a:lnTo>
                    <a:pt x="7551" y="2181"/>
                  </a:lnTo>
                  <a:lnTo>
                    <a:pt x="7048" y="1175"/>
                  </a:lnTo>
                  <a:lnTo>
                    <a:pt x="6209" y="504"/>
                  </a:lnTo>
                  <a:lnTo>
                    <a:pt x="5202" y="0"/>
                  </a:lnTo>
                  <a:lnTo>
                    <a:pt x="4866" y="0"/>
                  </a:lnTo>
                  <a:lnTo>
                    <a:pt x="4699" y="336"/>
                  </a:lnTo>
                  <a:lnTo>
                    <a:pt x="4699" y="3356"/>
                  </a:lnTo>
                  <a:lnTo>
                    <a:pt x="4531" y="3524"/>
                  </a:lnTo>
                  <a:lnTo>
                    <a:pt x="4531" y="3859"/>
                  </a:lnTo>
                  <a:lnTo>
                    <a:pt x="4195" y="4027"/>
                  </a:lnTo>
                  <a:lnTo>
                    <a:pt x="3692" y="4027"/>
                  </a:lnTo>
                  <a:lnTo>
                    <a:pt x="3524" y="3859"/>
                  </a:lnTo>
                  <a:lnTo>
                    <a:pt x="3356" y="3524"/>
                  </a:lnTo>
                  <a:lnTo>
                    <a:pt x="3188" y="3356"/>
                  </a:lnTo>
                  <a:lnTo>
                    <a:pt x="3188" y="336"/>
                  </a:lnTo>
                  <a:lnTo>
                    <a:pt x="302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3"/>
            <p:cNvSpPr/>
            <p:nvPr/>
          </p:nvSpPr>
          <p:spPr>
            <a:xfrm>
              <a:off x="4179848" y="4585013"/>
              <a:ext cx="80187" cy="36769"/>
            </a:xfrm>
            <a:custGeom>
              <a:avLst/>
              <a:gdLst/>
              <a:ahLst/>
              <a:cxnLst/>
              <a:rect l="l" t="t" r="r" b="b"/>
              <a:pathLst>
                <a:path w="4028" h="1847" extrusionOk="0">
                  <a:moveTo>
                    <a:pt x="336" y="1"/>
                  </a:moveTo>
                  <a:lnTo>
                    <a:pt x="1" y="337"/>
                  </a:lnTo>
                  <a:lnTo>
                    <a:pt x="169" y="672"/>
                  </a:lnTo>
                  <a:lnTo>
                    <a:pt x="336" y="840"/>
                  </a:lnTo>
                  <a:lnTo>
                    <a:pt x="3021" y="1679"/>
                  </a:lnTo>
                  <a:lnTo>
                    <a:pt x="3357" y="1847"/>
                  </a:lnTo>
                  <a:lnTo>
                    <a:pt x="3860" y="1679"/>
                  </a:lnTo>
                  <a:lnTo>
                    <a:pt x="4028" y="1511"/>
                  </a:lnTo>
                  <a:lnTo>
                    <a:pt x="4028" y="1176"/>
                  </a:lnTo>
                  <a:lnTo>
                    <a:pt x="3860" y="1008"/>
                  </a:lnTo>
                  <a:lnTo>
                    <a:pt x="3189" y="1008"/>
                  </a:lnTo>
                  <a:lnTo>
                    <a:pt x="504"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3"/>
            <p:cNvSpPr/>
            <p:nvPr/>
          </p:nvSpPr>
          <p:spPr>
            <a:xfrm>
              <a:off x="4179848" y="4544939"/>
              <a:ext cx="80187" cy="40094"/>
            </a:xfrm>
            <a:custGeom>
              <a:avLst/>
              <a:gdLst/>
              <a:ahLst/>
              <a:cxnLst/>
              <a:rect l="l" t="t" r="r" b="b"/>
              <a:pathLst>
                <a:path w="4028" h="2014" extrusionOk="0">
                  <a:moveTo>
                    <a:pt x="336" y="0"/>
                  </a:moveTo>
                  <a:lnTo>
                    <a:pt x="1" y="168"/>
                  </a:lnTo>
                  <a:lnTo>
                    <a:pt x="169" y="504"/>
                  </a:lnTo>
                  <a:lnTo>
                    <a:pt x="336" y="672"/>
                  </a:lnTo>
                  <a:lnTo>
                    <a:pt x="3525" y="1846"/>
                  </a:lnTo>
                  <a:lnTo>
                    <a:pt x="3692" y="2014"/>
                  </a:lnTo>
                  <a:lnTo>
                    <a:pt x="3860" y="1846"/>
                  </a:lnTo>
                  <a:lnTo>
                    <a:pt x="4028" y="1678"/>
                  </a:lnTo>
                  <a:lnTo>
                    <a:pt x="4028" y="1343"/>
                  </a:lnTo>
                  <a:lnTo>
                    <a:pt x="3860" y="1175"/>
                  </a:lnTo>
                  <a:lnTo>
                    <a:pt x="67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3"/>
            <p:cNvSpPr/>
            <p:nvPr/>
          </p:nvSpPr>
          <p:spPr>
            <a:xfrm>
              <a:off x="4253346" y="4428023"/>
              <a:ext cx="16722" cy="146997"/>
            </a:xfrm>
            <a:custGeom>
              <a:avLst/>
              <a:gdLst/>
              <a:ahLst/>
              <a:cxnLst/>
              <a:rect l="l" t="t" r="r" b="b"/>
              <a:pathLst>
                <a:path w="840" h="7384" extrusionOk="0">
                  <a:moveTo>
                    <a:pt x="504" y="1"/>
                  </a:moveTo>
                  <a:lnTo>
                    <a:pt x="168" y="169"/>
                  </a:lnTo>
                  <a:lnTo>
                    <a:pt x="168" y="504"/>
                  </a:lnTo>
                  <a:lnTo>
                    <a:pt x="0" y="6712"/>
                  </a:lnTo>
                  <a:lnTo>
                    <a:pt x="168" y="7048"/>
                  </a:lnTo>
                  <a:lnTo>
                    <a:pt x="168" y="7216"/>
                  </a:lnTo>
                  <a:lnTo>
                    <a:pt x="504" y="7384"/>
                  </a:lnTo>
                  <a:lnTo>
                    <a:pt x="671" y="7384"/>
                  </a:lnTo>
                  <a:lnTo>
                    <a:pt x="839" y="7216"/>
                  </a:lnTo>
                  <a:lnTo>
                    <a:pt x="839" y="6880"/>
                  </a:lnTo>
                  <a:lnTo>
                    <a:pt x="839" y="6712"/>
                  </a:lnTo>
                  <a:lnTo>
                    <a:pt x="839" y="504"/>
                  </a:lnTo>
                  <a:lnTo>
                    <a:pt x="839" y="169"/>
                  </a:lnTo>
                  <a:lnTo>
                    <a:pt x="504"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3"/>
            <p:cNvSpPr/>
            <p:nvPr/>
          </p:nvSpPr>
          <p:spPr>
            <a:xfrm>
              <a:off x="4293420" y="4428023"/>
              <a:ext cx="16722" cy="146997"/>
            </a:xfrm>
            <a:custGeom>
              <a:avLst/>
              <a:gdLst/>
              <a:ahLst/>
              <a:cxnLst/>
              <a:rect l="l" t="t" r="r" b="b"/>
              <a:pathLst>
                <a:path w="840" h="7384" extrusionOk="0">
                  <a:moveTo>
                    <a:pt x="336" y="1"/>
                  </a:moveTo>
                  <a:lnTo>
                    <a:pt x="169" y="169"/>
                  </a:lnTo>
                  <a:lnTo>
                    <a:pt x="1" y="504"/>
                  </a:lnTo>
                  <a:lnTo>
                    <a:pt x="1" y="6712"/>
                  </a:lnTo>
                  <a:lnTo>
                    <a:pt x="1" y="6880"/>
                  </a:lnTo>
                  <a:lnTo>
                    <a:pt x="1" y="7216"/>
                  </a:lnTo>
                  <a:lnTo>
                    <a:pt x="169" y="7384"/>
                  </a:lnTo>
                  <a:lnTo>
                    <a:pt x="336" y="7384"/>
                  </a:lnTo>
                  <a:lnTo>
                    <a:pt x="504" y="7216"/>
                  </a:lnTo>
                  <a:lnTo>
                    <a:pt x="672" y="7048"/>
                  </a:lnTo>
                  <a:lnTo>
                    <a:pt x="672" y="6712"/>
                  </a:lnTo>
                  <a:lnTo>
                    <a:pt x="840" y="504"/>
                  </a:lnTo>
                  <a:lnTo>
                    <a:pt x="672" y="169"/>
                  </a:lnTo>
                  <a:lnTo>
                    <a:pt x="336"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3"/>
            <p:cNvSpPr/>
            <p:nvPr/>
          </p:nvSpPr>
          <p:spPr>
            <a:xfrm>
              <a:off x="4239988" y="4551628"/>
              <a:ext cx="83512" cy="83512"/>
            </a:xfrm>
            <a:custGeom>
              <a:avLst/>
              <a:gdLst/>
              <a:ahLst/>
              <a:cxnLst/>
              <a:rect l="l" t="t" r="r" b="b"/>
              <a:pathLst>
                <a:path w="4195" h="4195" extrusionOk="0">
                  <a:moveTo>
                    <a:pt x="2014" y="839"/>
                  </a:moveTo>
                  <a:lnTo>
                    <a:pt x="2517" y="1007"/>
                  </a:lnTo>
                  <a:lnTo>
                    <a:pt x="3020" y="1175"/>
                  </a:lnTo>
                  <a:lnTo>
                    <a:pt x="3188" y="1678"/>
                  </a:lnTo>
                  <a:lnTo>
                    <a:pt x="3356" y="2181"/>
                  </a:lnTo>
                  <a:lnTo>
                    <a:pt x="3188" y="2685"/>
                  </a:lnTo>
                  <a:lnTo>
                    <a:pt x="3020" y="3020"/>
                  </a:lnTo>
                  <a:lnTo>
                    <a:pt x="2517" y="3356"/>
                  </a:lnTo>
                  <a:lnTo>
                    <a:pt x="1510" y="3356"/>
                  </a:lnTo>
                  <a:lnTo>
                    <a:pt x="1175" y="3020"/>
                  </a:lnTo>
                  <a:lnTo>
                    <a:pt x="839" y="2685"/>
                  </a:lnTo>
                  <a:lnTo>
                    <a:pt x="839" y="2181"/>
                  </a:lnTo>
                  <a:lnTo>
                    <a:pt x="839" y="1678"/>
                  </a:lnTo>
                  <a:lnTo>
                    <a:pt x="1175" y="1175"/>
                  </a:lnTo>
                  <a:lnTo>
                    <a:pt x="1510" y="1007"/>
                  </a:lnTo>
                  <a:lnTo>
                    <a:pt x="2014" y="839"/>
                  </a:lnTo>
                  <a:close/>
                  <a:moveTo>
                    <a:pt x="2014" y="0"/>
                  </a:moveTo>
                  <a:lnTo>
                    <a:pt x="1342" y="168"/>
                  </a:lnTo>
                  <a:lnTo>
                    <a:pt x="671" y="671"/>
                  </a:lnTo>
                  <a:lnTo>
                    <a:pt x="168" y="1342"/>
                  </a:lnTo>
                  <a:lnTo>
                    <a:pt x="0" y="2181"/>
                  </a:lnTo>
                  <a:lnTo>
                    <a:pt x="168" y="2853"/>
                  </a:lnTo>
                  <a:lnTo>
                    <a:pt x="671" y="3524"/>
                  </a:lnTo>
                  <a:lnTo>
                    <a:pt x="1342" y="4027"/>
                  </a:lnTo>
                  <a:lnTo>
                    <a:pt x="2014" y="4195"/>
                  </a:lnTo>
                  <a:lnTo>
                    <a:pt x="2853" y="4027"/>
                  </a:lnTo>
                  <a:lnTo>
                    <a:pt x="3524" y="3524"/>
                  </a:lnTo>
                  <a:lnTo>
                    <a:pt x="4027" y="2853"/>
                  </a:lnTo>
                  <a:lnTo>
                    <a:pt x="4195" y="2181"/>
                  </a:lnTo>
                  <a:lnTo>
                    <a:pt x="4027" y="1342"/>
                  </a:lnTo>
                  <a:lnTo>
                    <a:pt x="3524" y="671"/>
                  </a:lnTo>
                  <a:lnTo>
                    <a:pt x="2853" y="168"/>
                  </a:lnTo>
                  <a:lnTo>
                    <a:pt x="2014"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3"/>
            <p:cNvSpPr/>
            <p:nvPr/>
          </p:nvSpPr>
          <p:spPr>
            <a:xfrm>
              <a:off x="4046249" y="4575000"/>
              <a:ext cx="106903" cy="80187"/>
            </a:xfrm>
            <a:custGeom>
              <a:avLst/>
              <a:gdLst/>
              <a:ahLst/>
              <a:cxnLst/>
              <a:rect l="l" t="t" r="r" b="b"/>
              <a:pathLst>
                <a:path w="5370" h="4028" extrusionOk="0">
                  <a:moveTo>
                    <a:pt x="504" y="1"/>
                  </a:moveTo>
                  <a:lnTo>
                    <a:pt x="168" y="168"/>
                  </a:lnTo>
                  <a:lnTo>
                    <a:pt x="0" y="336"/>
                  </a:lnTo>
                  <a:lnTo>
                    <a:pt x="0" y="3524"/>
                  </a:lnTo>
                  <a:lnTo>
                    <a:pt x="168" y="3860"/>
                  </a:lnTo>
                  <a:lnTo>
                    <a:pt x="504" y="4028"/>
                  </a:lnTo>
                  <a:lnTo>
                    <a:pt x="671" y="3860"/>
                  </a:lnTo>
                  <a:lnTo>
                    <a:pt x="839" y="3524"/>
                  </a:lnTo>
                  <a:lnTo>
                    <a:pt x="839" y="840"/>
                  </a:lnTo>
                  <a:lnTo>
                    <a:pt x="4531" y="840"/>
                  </a:lnTo>
                  <a:lnTo>
                    <a:pt x="4531" y="3524"/>
                  </a:lnTo>
                  <a:lnTo>
                    <a:pt x="4698" y="3860"/>
                  </a:lnTo>
                  <a:lnTo>
                    <a:pt x="4866" y="4028"/>
                  </a:lnTo>
                  <a:lnTo>
                    <a:pt x="5202" y="3860"/>
                  </a:lnTo>
                  <a:lnTo>
                    <a:pt x="5370" y="3524"/>
                  </a:lnTo>
                  <a:lnTo>
                    <a:pt x="5370" y="336"/>
                  </a:lnTo>
                  <a:lnTo>
                    <a:pt x="5202" y="168"/>
                  </a:lnTo>
                  <a:lnTo>
                    <a:pt x="4866"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3"/>
            <p:cNvSpPr/>
            <p:nvPr/>
          </p:nvSpPr>
          <p:spPr>
            <a:xfrm>
              <a:off x="4046249" y="4611749"/>
              <a:ext cx="106903" cy="16722"/>
            </a:xfrm>
            <a:custGeom>
              <a:avLst/>
              <a:gdLst/>
              <a:ahLst/>
              <a:cxnLst/>
              <a:rect l="l" t="t" r="r" b="b"/>
              <a:pathLst>
                <a:path w="5370" h="840" extrusionOk="0">
                  <a:moveTo>
                    <a:pt x="504" y="0"/>
                  </a:moveTo>
                  <a:lnTo>
                    <a:pt x="168" y="168"/>
                  </a:lnTo>
                  <a:lnTo>
                    <a:pt x="0" y="504"/>
                  </a:lnTo>
                  <a:lnTo>
                    <a:pt x="168" y="671"/>
                  </a:lnTo>
                  <a:lnTo>
                    <a:pt x="504" y="839"/>
                  </a:lnTo>
                  <a:lnTo>
                    <a:pt x="4866" y="839"/>
                  </a:lnTo>
                  <a:lnTo>
                    <a:pt x="5202" y="671"/>
                  </a:lnTo>
                  <a:lnTo>
                    <a:pt x="5370" y="504"/>
                  </a:lnTo>
                  <a:lnTo>
                    <a:pt x="5202" y="168"/>
                  </a:lnTo>
                  <a:lnTo>
                    <a:pt x="4866"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3"/>
            <p:cNvSpPr/>
            <p:nvPr/>
          </p:nvSpPr>
          <p:spPr>
            <a:xfrm>
              <a:off x="4133085" y="4381260"/>
              <a:ext cx="23411" cy="66829"/>
            </a:xfrm>
            <a:custGeom>
              <a:avLst/>
              <a:gdLst/>
              <a:ahLst/>
              <a:cxnLst/>
              <a:rect l="l" t="t" r="r" b="b"/>
              <a:pathLst>
                <a:path w="1176" h="3357" extrusionOk="0">
                  <a:moveTo>
                    <a:pt x="840" y="1"/>
                  </a:moveTo>
                  <a:lnTo>
                    <a:pt x="672" y="168"/>
                  </a:lnTo>
                  <a:lnTo>
                    <a:pt x="504" y="336"/>
                  </a:lnTo>
                  <a:lnTo>
                    <a:pt x="1" y="2853"/>
                  </a:lnTo>
                  <a:lnTo>
                    <a:pt x="1" y="3189"/>
                  </a:lnTo>
                  <a:lnTo>
                    <a:pt x="336" y="3357"/>
                  </a:lnTo>
                  <a:lnTo>
                    <a:pt x="672" y="3189"/>
                  </a:lnTo>
                  <a:lnTo>
                    <a:pt x="840" y="3021"/>
                  </a:lnTo>
                  <a:lnTo>
                    <a:pt x="1175" y="504"/>
                  </a:lnTo>
                  <a:lnTo>
                    <a:pt x="1175" y="168"/>
                  </a:lnTo>
                  <a:lnTo>
                    <a:pt x="840"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44" name="Google Shape;244;p3"/>
          <p:cNvSpPr/>
          <p:nvPr/>
        </p:nvSpPr>
        <p:spPr>
          <a:xfrm>
            <a:off x="4643250" y="1474550"/>
            <a:ext cx="2057100" cy="3007200"/>
          </a:xfrm>
          <a:prstGeom prst="roundRect">
            <a:avLst>
              <a:gd name="adj" fmla="val 6403"/>
            </a:avLst>
          </a:prstGeom>
          <a:solidFill>
            <a:srgbClr val="BFB0FE"/>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no-NO" sz="1400" b="1" i="0" u="none" strike="noStrike" cap="none">
                <a:solidFill>
                  <a:srgbClr val="000000"/>
                </a:solidFill>
                <a:latin typeface="Arial"/>
                <a:ea typeface="Arial"/>
                <a:cs typeface="Arial"/>
                <a:sym typeface="Arial"/>
              </a:rPr>
              <a:t>Robotkonkurranse</a:t>
            </a:r>
            <a:endParaRPr sz="14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Kjøre roboten på robotbanen i øving og på turneringsdagen</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Minst tre kamper</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Hver kamp er 2,5 minutter</a:t>
            </a:r>
            <a:br>
              <a:rPr lang="no-NO" sz="1000" b="0" i="0" u="none" strike="noStrike" cap="none">
                <a:solidFill>
                  <a:srgbClr val="000000"/>
                </a:solidFill>
                <a:latin typeface="Arial"/>
                <a:ea typeface="Arial"/>
                <a:cs typeface="Arial"/>
                <a:sym typeface="Arial"/>
              </a:rPr>
            </a:b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grpSp>
        <p:nvGrpSpPr>
          <p:cNvPr id="245" name="Google Shape;245;p3"/>
          <p:cNvGrpSpPr/>
          <p:nvPr/>
        </p:nvGrpSpPr>
        <p:grpSpPr>
          <a:xfrm>
            <a:off x="5479165" y="1576169"/>
            <a:ext cx="385277" cy="561808"/>
            <a:chOff x="3167731" y="4254330"/>
            <a:chExt cx="320690" cy="467667"/>
          </a:xfrm>
        </p:grpSpPr>
        <p:sp>
          <p:nvSpPr>
            <p:cNvPr id="246" name="Google Shape;246;p3"/>
            <p:cNvSpPr/>
            <p:nvPr/>
          </p:nvSpPr>
          <p:spPr>
            <a:xfrm>
              <a:off x="3287992" y="4311126"/>
              <a:ext cx="36769" cy="36749"/>
            </a:xfrm>
            <a:custGeom>
              <a:avLst/>
              <a:gdLst/>
              <a:ahLst/>
              <a:cxnLst/>
              <a:rect l="l" t="t" r="r" b="b"/>
              <a:pathLst>
                <a:path w="1847" h="1846" extrusionOk="0">
                  <a:moveTo>
                    <a:pt x="1175" y="671"/>
                  </a:moveTo>
                  <a:lnTo>
                    <a:pt x="1175" y="839"/>
                  </a:lnTo>
                  <a:lnTo>
                    <a:pt x="1175" y="1007"/>
                  </a:lnTo>
                  <a:lnTo>
                    <a:pt x="1007" y="1175"/>
                  </a:lnTo>
                  <a:lnTo>
                    <a:pt x="839" y="1007"/>
                  </a:lnTo>
                  <a:lnTo>
                    <a:pt x="672" y="839"/>
                  </a:lnTo>
                  <a:lnTo>
                    <a:pt x="839" y="671"/>
                  </a:lnTo>
                  <a:close/>
                  <a:moveTo>
                    <a:pt x="672" y="0"/>
                  </a:moveTo>
                  <a:lnTo>
                    <a:pt x="336" y="168"/>
                  </a:lnTo>
                  <a:lnTo>
                    <a:pt x="168" y="503"/>
                  </a:lnTo>
                  <a:lnTo>
                    <a:pt x="0" y="839"/>
                  </a:lnTo>
                  <a:lnTo>
                    <a:pt x="168" y="1175"/>
                  </a:lnTo>
                  <a:lnTo>
                    <a:pt x="336" y="1510"/>
                  </a:lnTo>
                  <a:lnTo>
                    <a:pt x="672" y="1678"/>
                  </a:lnTo>
                  <a:lnTo>
                    <a:pt x="1007" y="1846"/>
                  </a:lnTo>
                  <a:lnTo>
                    <a:pt x="1343" y="1678"/>
                  </a:lnTo>
                  <a:lnTo>
                    <a:pt x="1678" y="1510"/>
                  </a:lnTo>
                  <a:lnTo>
                    <a:pt x="1846" y="1175"/>
                  </a:lnTo>
                  <a:lnTo>
                    <a:pt x="1846" y="839"/>
                  </a:lnTo>
                  <a:lnTo>
                    <a:pt x="1846" y="503"/>
                  </a:lnTo>
                  <a:lnTo>
                    <a:pt x="1678" y="168"/>
                  </a:lnTo>
                  <a:lnTo>
                    <a:pt x="1343"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3"/>
            <p:cNvSpPr/>
            <p:nvPr/>
          </p:nvSpPr>
          <p:spPr>
            <a:xfrm>
              <a:off x="3331410" y="4311126"/>
              <a:ext cx="36769" cy="36749"/>
            </a:xfrm>
            <a:custGeom>
              <a:avLst/>
              <a:gdLst/>
              <a:ahLst/>
              <a:cxnLst/>
              <a:rect l="l" t="t" r="r" b="b"/>
              <a:pathLst>
                <a:path w="1847" h="1846" extrusionOk="0">
                  <a:moveTo>
                    <a:pt x="1007" y="671"/>
                  </a:moveTo>
                  <a:lnTo>
                    <a:pt x="1175" y="839"/>
                  </a:lnTo>
                  <a:lnTo>
                    <a:pt x="1007" y="1007"/>
                  </a:lnTo>
                  <a:lnTo>
                    <a:pt x="840" y="1175"/>
                  </a:lnTo>
                  <a:lnTo>
                    <a:pt x="672" y="1007"/>
                  </a:lnTo>
                  <a:lnTo>
                    <a:pt x="672" y="839"/>
                  </a:lnTo>
                  <a:lnTo>
                    <a:pt x="672" y="671"/>
                  </a:lnTo>
                  <a:close/>
                  <a:moveTo>
                    <a:pt x="504" y="0"/>
                  </a:moveTo>
                  <a:lnTo>
                    <a:pt x="168" y="168"/>
                  </a:lnTo>
                  <a:lnTo>
                    <a:pt x="1" y="503"/>
                  </a:lnTo>
                  <a:lnTo>
                    <a:pt x="1" y="839"/>
                  </a:lnTo>
                  <a:lnTo>
                    <a:pt x="1" y="1175"/>
                  </a:lnTo>
                  <a:lnTo>
                    <a:pt x="168" y="1510"/>
                  </a:lnTo>
                  <a:lnTo>
                    <a:pt x="504" y="1678"/>
                  </a:lnTo>
                  <a:lnTo>
                    <a:pt x="840" y="1846"/>
                  </a:lnTo>
                  <a:lnTo>
                    <a:pt x="1175" y="1678"/>
                  </a:lnTo>
                  <a:lnTo>
                    <a:pt x="1511" y="1510"/>
                  </a:lnTo>
                  <a:lnTo>
                    <a:pt x="1679" y="1175"/>
                  </a:lnTo>
                  <a:lnTo>
                    <a:pt x="1846" y="839"/>
                  </a:lnTo>
                  <a:lnTo>
                    <a:pt x="1679" y="503"/>
                  </a:lnTo>
                  <a:lnTo>
                    <a:pt x="1511" y="168"/>
                  </a:lnTo>
                  <a:lnTo>
                    <a:pt x="1175"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3"/>
            <p:cNvSpPr/>
            <p:nvPr/>
          </p:nvSpPr>
          <p:spPr>
            <a:xfrm>
              <a:off x="3267945" y="4291079"/>
              <a:ext cx="120281" cy="100234"/>
            </a:xfrm>
            <a:custGeom>
              <a:avLst/>
              <a:gdLst/>
              <a:ahLst/>
              <a:cxnLst/>
              <a:rect l="l" t="t" r="r" b="b"/>
              <a:pathLst>
                <a:path w="6042" h="5035" extrusionOk="0">
                  <a:moveTo>
                    <a:pt x="672" y="0"/>
                  </a:moveTo>
                  <a:lnTo>
                    <a:pt x="336" y="168"/>
                  </a:lnTo>
                  <a:lnTo>
                    <a:pt x="168" y="504"/>
                  </a:lnTo>
                  <a:lnTo>
                    <a:pt x="1" y="839"/>
                  </a:lnTo>
                  <a:lnTo>
                    <a:pt x="1" y="5034"/>
                  </a:lnTo>
                  <a:lnTo>
                    <a:pt x="672" y="5034"/>
                  </a:lnTo>
                  <a:lnTo>
                    <a:pt x="672" y="839"/>
                  </a:lnTo>
                  <a:lnTo>
                    <a:pt x="840" y="672"/>
                  </a:lnTo>
                  <a:lnTo>
                    <a:pt x="5202" y="672"/>
                  </a:lnTo>
                  <a:lnTo>
                    <a:pt x="5370" y="839"/>
                  </a:lnTo>
                  <a:lnTo>
                    <a:pt x="5370" y="5034"/>
                  </a:lnTo>
                  <a:lnTo>
                    <a:pt x="6041" y="5034"/>
                  </a:lnTo>
                  <a:lnTo>
                    <a:pt x="6041" y="839"/>
                  </a:lnTo>
                  <a:lnTo>
                    <a:pt x="5873" y="504"/>
                  </a:lnTo>
                  <a:lnTo>
                    <a:pt x="5706" y="168"/>
                  </a:lnTo>
                  <a:lnTo>
                    <a:pt x="537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3"/>
            <p:cNvSpPr/>
            <p:nvPr/>
          </p:nvSpPr>
          <p:spPr>
            <a:xfrm>
              <a:off x="3291336" y="4254330"/>
              <a:ext cx="73498" cy="40114"/>
            </a:xfrm>
            <a:custGeom>
              <a:avLst/>
              <a:gdLst/>
              <a:ahLst/>
              <a:cxnLst/>
              <a:rect l="l" t="t" r="r" b="b"/>
              <a:pathLst>
                <a:path w="3692" h="2015" extrusionOk="0">
                  <a:moveTo>
                    <a:pt x="1846" y="1"/>
                  </a:moveTo>
                  <a:lnTo>
                    <a:pt x="1175" y="168"/>
                  </a:lnTo>
                  <a:lnTo>
                    <a:pt x="504" y="504"/>
                  </a:lnTo>
                  <a:lnTo>
                    <a:pt x="168" y="1175"/>
                  </a:lnTo>
                  <a:lnTo>
                    <a:pt x="0" y="2014"/>
                  </a:lnTo>
                  <a:lnTo>
                    <a:pt x="671" y="2014"/>
                  </a:lnTo>
                  <a:lnTo>
                    <a:pt x="839" y="1511"/>
                  </a:lnTo>
                  <a:lnTo>
                    <a:pt x="1007" y="1007"/>
                  </a:lnTo>
                  <a:lnTo>
                    <a:pt x="1343" y="840"/>
                  </a:lnTo>
                  <a:lnTo>
                    <a:pt x="1846" y="672"/>
                  </a:lnTo>
                  <a:lnTo>
                    <a:pt x="2349" y="840"/>
                  </a:lnTo>
                  <a:lnTo>
                    <a:pt x="2685" y="1007"/>
                  </a:lnTo>
                  <a:lnTo>
                    <a:pt x="2853" y="1511"/>
                  </a:lnTo>
                  <a:lnTo>
                    <a:pt x="3020" y="2014"/>
                  </a:lnTo>
                  <a:lnTo>
                    <a:pt x="3692" y="2014"/>
                  </a:lnTo>
                  <a:lnTo>
                    <a:pt x="3524" y="1175"/>
                  </a:lnTo>
                  <a:lnTo>
                    <a:pt x="3188" y="504"/>
                  </a:lnTo>
                  <a:lnTo>
                    <a:pt x="2517" y="168"/>
                  </a:lnTo>
                  <a:lnTo>
                    <a:pt x="1846"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3"/>
            <p:cNvSpPr/>
            <p:nvPr/>
          </p:nvSpPr>
          <p:spPr>
            <a:xfrm>
              <a:off x="3234540" y="4384604"/>
              <a:ext cx="187091" cy="153666"/>
            </a:xfrm>
            <a:custGeom>
              <a:avLst/>
              <a:gdLst/>
              <a:ahLst/>
              <a:cxnLst/>
              <a:rect l="l" t="t" r="r" b="b"/>
              <a:pathLst>
                <a:path w="9398" h="7719" extrusionOk="0">
                  <a:moveTo>
                    <a:pt x="8726" y="672"/>
                  </a:moveTo>
                  <a:lnTo>
                    <a:pt x="8726" y="6880"/>
                  </a:lnTo>
                  <a:lnTo>
                    <a:pt x="8726" y="7048"/>
                  </a:lnTo>
                  <a:lnTo>
                    <a:pt x="672" y="7048"/>
                  </a:lnTo>
                  <a:lnTo>
                    <a:pt x="672" y="6880"/>
                  </a:lnTo>
                  <a:lnTo>
                    <a:pt x="672" y="672"/>
                  </a:lnTo>
                  <a:close/>
                  <a:moveTo>
                    <a:pt x="1" y="0"/>
                  </a:moveTo>
                  <a:lnTo>
                    <a:pt x="1" y="6880"/>
                  </a:lnTo>
                  <a:lnTo>
                    <a:pt x="1" y="7216"/>
                  </a:lnTo>
                  <a:lnTo>
                    <a:pt x="169" y="7551"/>
                  </a:lnTo>
                  <a:lnTo>
                    <a:pt x="504" y="7719"/>
                  </a:lnTo>
                  <a:lnTo>
                    <a:pt x="8894" y="7719"/>
                  </a:lnTo>
                  <a:lnTo>
                    <a:pt x="9062" y="7551"/>
                  </a:lnTo>
                  <a:lnTo>
                    <a:pt x="9397" y="7216"/>
                  </a:lnTo>
                  <a:lnTo>
                    <a:pt x="9397" y="6880"/>
                  </a:lnTo>
                  <a:lnTo>
                    <a:pt x="939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3"/>
            <p:cNvSpPr/>
            <p:nvPr/>
          </p:nvSpPr>
          <p:spPr>
            <a:xfrm>
              <a:off x="3167731" y="4384604"/>
              <a:ext cx="76863" cy="63485"/>
            </a:xfrm>
            <a:custGeom>
              <a:avLst/>
              <a:gdLst/>
              <a:ahLst/>
              <a:cxnLst/>
              <a:rect l="l" t="t" r="r" b="b"/>
              <a:pathLst>
                <a:path w="3861" h="3189" extrusionOk="0">
                  <a:moveTo>
                    <a:pt x="3189" y="672"/>
                  </a:moveTo>
                  <a:lnTo>
                    <a:pt x="3189" y="2517"/>
                  </a:lnTo>
                  <a:lnTo>
                    <a:pt x="840" y="2517"/>
                  </a:lnTo>
                  <a:lnTo>
                    <a:pt x="672" y="2350"/>
                  </a:lnTo>
                  <a:lnTo>
                    <a:pt x="672" y="2182"/>
                  </a:lnTo>
                  <a:lnTo>
                    <a:pt x="672" y="1007"/>
                  </a:lnTo>
                  <a:lnTo>
                    <a:pt x="672" y="839"/>
                  </a:lnTo>
                  <a:lnTo>
                    <a:pt x="840" y="672"/>
                  </a:lnTo>
                  <a:close/>
                  <a:moveTo>
                    <a:pt x="840" y="0"/>
                  </a:moveTo>
                  <a:lnTo>
                    <a:pt x="504" y="168"/>
                  </a:lnTo>
                  <a:lnTo>
                    <a:pt x="336" y="336"/>
                  </a:lnTo>
                  <a:lnTo>
                    <a:pt x="1" y="672"/>
                  </a:lnTo>
                  <a:lnTo>
                    <a:pt x="1" y="1007"/>
                  </a:lnTo>
                  <a:lnTo>
                    <a:pt x="1" y="2182"/>
                  </a:lnTo>
                  <a:lnTo>
                    <a:pt x="1" y="2685"/>
                  </a:lnTo>
                  <a:lnTo>
                    <a:pt x="336" y="2853"/>
                  </a:lnTo>
                  <a:lnTo>
                    <a:pt x="504" y="3021"/>
                  </a:lnTo>
                  <a:lnTo>
                    <a:pt x="840" y="3189"/>
                  </a:lnTo>
                  <a:lnTo>
                    <a:pt x="3860" y="3189"/>
                  </a:lnTo>
                  <a:lnTo>
                    <a:pt x="386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3"/>
            <p:cNvSpPr/>
            <p:nvPr/>
          </p:nvSpPr>
          <p:spPr>
            <a:xfrm>
              <a:off x="3411578" y="4384604"/>
              <a:ext cx="76843" cy="63485"/>
            </a:xfrm>
            <a:custGeom>
              <a:avLst/>
              <a:gdLst/>
              <a:ahLst/>
              <a:cxnLst/>
              <a:rect l="l" t="t" r="r" b="b"/>
              <a:pathLst>
                <a:path w="3860" h="3189" extrusionOk="0">
                  <a:moveTo>
                    <a:pt x="3021" y="672"/>
                  </a:moveTo>
                  <a:lnTo>
                    <a:pt x="3189" y="839"/>
                  </a:lnTo>
                  <a:lnTo>
                    <a:pt x="3189" y="1007"/>
                  </a:lnTo>
                  <a:lnTo>
                    <a:pt x="3189" y="2182"/>
                  </a:lnTo>
                  <a:lnTo>
                    <a:pt x="3189" y="2350"/>
                  </a:lnTo>
                  <a:lnTo>
                    <a:pt x="3021" y="2517"/>
                  </a:lnTo>
                  <a:lnTo>
                    <a:pt x="672" y="2517"/>
                  </a:lnTo>
                  <a:lnTo>
                    <a:pt x="672" y="672"/>
                  </a:lnTo>
                  <a:close/>
                  <a:moveTo>
                    <a:pt x="1" y="0"/>
                  </a:moveTo>
                  <a:lnTo>
                    <a:pt x="1" y="3189"/>
                  </a:lnTo>
                  <a:lnTo>
                    <a:pt x="3021" y="3189"/>
                  </a:lnTo>
                  <a:lnTo>
                    <a:pt x="3357" y="3021"/>
                  </a:lnTo>
                  <a:lnTo>
                    <a:pt x="3524" y="2853"/>
                  </a:lnTo>
                  <a:lnTo>
                    <a:pt x="3860" y="2685"/>
                  </a:lnTo>
                  <a:lnTo>
                    <a:pt x="3860" y="2182"/>
                  </a:lnTo>
                  <a:lnTo>
                    <a:pt x="3860" y="1007"/>
                  </a:lnTo>
                  <a:lnTo>
                    <a:pt x="3860" y="672"/>
                  </a:lnTo>
                  <a:lnTo>
                    <a:pt x="3524" y="336"/>
                  </a:lnTo>
                  <a:lnTo>
                    <a:pt x="3357" y="168"/>
                  </a:lnTo>
                  <a:lnTo>
                    <a:pt x="302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3"/>
            <p:cNvSpPr/>
            <p:nvPr/>
          </p:nvSpPr>
          <p:spPr>
            <a:xfrm>
              <a:off x="3434969" y="4434712"/>
              <a:ext cx="30080" cy="143653"/>
            </a:xfrm>
            <a:custGeom>
              <a:avLst/>
              <a:gdLst/>
              <a:ahLst/>
              <a:cxnLst/>
              <a:rect l="l" t="t" r="r" b="b"/>
              <a:pathLst>
                <a:path w="1511" h="7216" extrusionOk="0">
                  <a:moveTo>
                    <a:pt x="839" y="672"/>
                  </a:moveTo>
                  <a:lnTo>
                    <a:pt x="839" y="6544"/>
                  </a:lnTo>
                  <a:lnTo>
                    <a:pt x="671" y="6544"/>
                  </a:lnTo>
                  <a:lnTo>
                    <a:pt x="671" y="672"/>
                  </a:lnTo>
                  <a:close/>
                  <a:moveTo>
                    <a:pt x="336" y="0"/>
                  </a:moveTo>
                  <a:lnTo>
                    <a:pt x="168" y="168"/>
                  </a:lnTo>
                  <a:lnTo>
                    <a:pt x="0" y="336"/>
                  </a:lnTo>
                  <a:lnTo>
                    <a:pt x="0" y="672"/>
                  </a:lnTo>
                  <a:lnTo>
                    <a:pt x="0" y="6544"/>
                  </a:lnTo>
                  <a:lnTo>
                    <a:pt x="0" y="6880"/>
                  </a:lnTo>
                  <a:lnTo>
                    <a:pt x="168" y="7048"/>
                  </a:lnTo>
                  <a:lnTo>
                    <a:pt x="336" y="7215"/>
                  </a:lnTo>
                  <a:lnTo>
                    <a:pt x="1175" y="7215"/>
                  </a:lnTo>
                  <a:lnTo>
                    <a:pt x="1343" y="7048"/>
                  </a:lnTo>
                  <a:lnTo>
                    <a:pt x="1510" y="6880"/>
                  </a:lnTo>
                  <a:lnTo>
                    <a:pt x="1510" y="6544"/>
                  </a:lnTo>
                  <a:lnTo>
                    <a:pt x="1510" y="672"/>
                  </a:lnTo>
                  <a:lnTo>
                    <a:pt x="1510" y="336"/>
                  </a:lnTo>
                  <a:lnTo>
                    <a:pt x="1343" y="168"/>
                  </a:lnTo>
                  <a:lnTo>
                    <a:pt x="1175"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3"/>
            <p:cNvSpPr/>
            <p:nvPr/>
          </p:nvSpPr>
          <p:spPr>
            <a:xfrm>
              <a:off x="3444982" y="4498177"/>
              <a:ext cx="13378" cy="13378"/>
            </a:xfrm>
            <a:custGeom>
              <a:avLst/>
              <a:gdLst/>
              <a:ahLst/>
              <a:cxnLst/>
              <a:rect l="l" t="t" r="r" b="b"/>
              <a:pathLst>
                <a:path w="672" h="672" extrusionOk="0">
                  <a:moveTo>
                    <a:pt x="1" y="0"/>
                  </a:moveTo>
                  <a:lnTo>
                    <a:pt x="1" y="672"/>
                  </a:lnTo>
                  <a:lnTo>
                    <a:pt x="672" y="672"/>
                  </a:lnTo>
                  <a:lnTo>
                    <a:pt x="67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3"/>
            <p:cNvSpPr/>
            <p:nvPr/>
          </p:nvSpPr>
          <p:spPr>
            <a:xfrm>
              <a:off x="3321397" y="4428023"/>
              <a:ext cx="13378" cy="50127"/>
            </a:xfrm>
            <a:custGeom>
              <a:avLst/>
              <a:gdLst/>
              <a:ahLst/>
              <a:cxnLst/>
              <a:rect l="l" t="t" r="r" b="b"/>
              <a:pathLst>
                <a:path w="672" h="2518" extrusionOk="0">
                  <a:moveTo>
                    <a:pt x="0" y="1"/>
                  </a:moveTo>
                  <a:lnTo>
                    <a:pt x="0" y="2518"/>
                  </a:lnTo>
                  <a:lnTo>
                    <a:pt x="671" y="2518"/>
                  </a:lnTo>
                  <a:lnTo>
                    <a:pt x="67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3"/>
            <p:cNvSpPr/>
            <p:nvPr/>
          </p:nvSpPr>
          <p:spPr>
            <a:xfrm>
              <a:off x="3267945" y="4421354"/>
              <a:ext cx="120281" cy="60141"/>
            </a:xfrm>
            <a:custGeom>
              <a:avLst/>
              <a:gdLst/>
              <a:ahLst/>
              <a:cxnLst/>
              <a:rect l="l" t="t" r="r" b="b"/>
              <a:pathLst>
                <a:path w="6042" h="3021" extrusionOk="0">
                  <a:moveTo>
                    <a:pt x="5202" y="671"/>
                  </a:moveTo>
                  <a:lnTo>
                    <a:pt x="5370" y="1007"/>
                  </a:lnTo>
                  <a:lnTo>
                    <a:pt x="5370" y="2014"/>
                  </a:lnTo>
                  <a:lnTo>
                    <a:pt x="5202" y="2181"/>
                  </a:lnTo>
                  <a:lnTo>
                    <a:pt x="5034" y="2349"/>
                  </a:lnTo>
                  <a:lnTo>
                    <a:pt x="1007" y="2349"/>
                  </a:lnTo>
                  <a:lnTo>
                    <a:pt x="840" y="2181"/>
                  </a:lnTo>
                  <a:lnTo>
                    <a:pt x="672" y="2014"/>
                  </a:lnTo>
                  <a:lnTo>
                    <a:pt x="672" y="1007"/>
                  </a:lnTo>
                  <a:lnTo>
                    <a:pt x="840" y="671"/>
                  </a:lnTo>
                  <a:close/>
                  <a:moveTo>
                    <a:pt x="672" y="0"/>
                  </a:moveTo>
                  <a:lnTo>
                    <a:pt x="336" y="336"/>
                  </a:lnTo>
                  <a:lnTo>
                    <a:pt x="168" y="504"/>
                  </a:lnTo>
                  <a:lnTo>
                    <a:pt x="1" y="1007"/>
                  </a:lnTo>
                  <a:lnTo>
                    <a:pt x="1" y="2014"/>
                  </a:lnTo>
                  <a:lnTo>
                    <a:pt x="168" y="2349"/>
                  </a:lnTo>
                  <a:lnTo>
                    <a:pt x="336" y="2685"/>
                  </a:lnTo>
                  <a:lnTo>
                    <a:pt x="672" y="2853"/>
                  </a:lnTo>
                  <a:lnTo>
                    <a:pt x="1007" y="3020"/>
                  </a:lnTo>
                  <a:lnTo>
                    <a:pt x="5034" y="3020"/>
                  </a:lnTo>
                  <a:lnTo>
                    <a:pt x="5370" y="2853"/>
                  </a:lnTo>
                  <a:lnTo>
                    <a:pt x="5706" y="2685"/>
                  </a:lnTo>
                  <a:lnTo>
                    <a:pt x="5873" y="2349"/>
                  </a:lnTo>
                  <a:lnTo>
                    <a:pt x="6041" y="2014"/>
                  </a:lnTo>
                  <a:lnTo>
                    <a:pt x="6041" y="1007"/>
                  </a:lnTo>
                  <a:lnTo>
                    <a:pt x="5873" y="504"/>
                  </a:lnTo>
                  <a:lnTo>
                    <a:pt x="5706" y="336"/>
                  </a:lnTo>
                  <a:lnTo>
                    <a:pt x="537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3"/>
            <p:cNvSpPr/>
            <p:nvPr/>
          </p:nvSpPr>
          <p:spPr>
            <a:xfrm>
              <a:off x="3254587" y="4524893"/>
              <a:ext cx="36769" cy="76843"/>
            </a:xfrm>
            <a:custGeom>
              <a:avLst/>
              <a:gdLst/>
              <a:ahLst/>
              <a:cxnLst/>
              <a:rect l="l" t="t" r="r" b="b"/>
              <a:pathLst>
                <a:path w="1847" h="3860" extrusionOk="0">
                  <a:moveTo>
                    <a:pt x="1175" y="672"/>
                  </a:moveTo>
                  <a:lnTo>
                    <a:pt x="1175" y="3189"/>
                  </a:lnTo>
                  <a:lnTo>
                    <a:pt x="672" y="3189"/>
                  </a:lnTo>
                  <a:lnTo>
                    <a:pt x="672" y="672"/>
                  </a:lnTo>
                  <a:close/>
                  <a:moveTo>
                    <a:pt x="672" y="1"/>
                  </a:moveTo>
                  <a:lnTo>
                    <a:pt x="336" y="169"/>
                  </a:lnTo>
                  <a:lnTo>
                    <a:pt x="168" y="169"/>
                  </a:lnTo>
                  <a:lnTo>
                    <a:pt x="0" y="504"/>
                  </a:lnTo>
                  <a:lnTo>
                    <a:pt x="0" y="672"/>
                  </a:lnTo>
                  <a:lnTo>
                    <a:pt x="0" y="3189"/>
                  </a:lnTo>
                  <a:lnTo>
                    <a:pt x="0" y="3524"/>
                  </a:lnTo>
                  <a:lnTo>
                    <a:pt x="168" y="3692"/>
                  </a:lnTo>
                  <a:lnTo>
                    <a:pt x="336" y="3860"/>
                  </a:lnTo>
                  <a:lnTo>
                    <a:pt x="1343" y="3860"/>
                  </a:lnTo>
                  <a:lnTo>
                    <a:pt x="1678" y="3692"/>
                  </a:lnTo>
                  <a:lnTo>
                    <a:pt x="1678" y="3524"/>
                  </a:lnTo>
                  <a:lnTo>
                    <a:pt x="1846" y="3189"/>
                  </a:lnTo>
                  <a:lnTo>
                    <a:pt x="1846" y="672"/>
                  </a:lnTo>
                  <a:lnTo>
                    <a:pt x="1678" y="504"/>
                  </a:lnTo>
                  <a:lnTo>
                    <a:pt x="1678" y="169"/>
                  </a:lnTo>
                  <a:lnTo>
                    <a:pt x="1343" y="169"/>
                  </a:lnTo>
                  <a:lnTo>
                    <a:pt x="1175"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3"/>
            <p:cNvSpPr/>
            <p:nvPr/>
          </p:nvSpPr>
          <p:spPr>
            <a:xfrm>
              <a:off x="3244573" y="4625107"/>
              <a:ext cx="53452" cy="73498"/>
            </a:xfrm>
            <a:custGeom>
              <a:avLst/>
              <a:gdLst/>
              <a:ahLst/>
              <a:cxnLst/>
              <a:rect l="l" t="t" r="r" b="b"/>
              <a:pathLst>
                <a:path w="2685" h="3692" extrusionOk="0">
                  <a:moveTo>
                    <a:pt x="2014" y="672"/>
                  </a:moveTo>
                  <a:lnTo>
                    <a:pt x="2014" y="3021"/>
                  </a:lnTo>
                  <a:lnTo>
                    <a:pt x="671" y="3021"/>
                  </a:lnTo>
                  <a:lnTo>
                    <a:pt x="671" y="672"/>
                  </a:lnTo>
                  <a:close/>
                  <a:moveTo>
                    <a:pt x="336" y="0"/>
                  </a:moveTo>
                  <a:lnTo>
                    <a:pt x="168" y="168"/>
                  </a:lnTo>
                  <a:lnTo>
                    <a:pt x="0" y="504"/>
                  </a:lnTo>
                  <a:lnTo>
                    <a:pt x="0" y="672"/>
                  </a:lnTo>
                  <a:lnTo>
                    <a:pt x="0" y="3021"/>
                  </a:lnTo>
                  <a:lnTo>
                    <a:pt x="0" y="3356"/>
                  </a:lnTo>
                  <a:lnTo>
                    <a:pt x="168" y="3524"/>
                  </a:lnTo>
                  <a:lnTo>
                    <a:pt x="336" y="3692"/>
                  </a:lnTo>
                  <a:lnTo>
                    <a:pt x="2349" y="3692"/>
                  </a:lnTo>
                  <a:lnTo>
                    <a:pt x="2517" y="3524"/>
                  </a:lnTo>
                  <a:lnTo>
                    <a:pt x="2685" y="3356"/>
                  </a:lnTo>
                  <a:lnTo>
                    <a:pt x="2685" y="3021"/>
                  </a:lnTo>
                  <a:lnTo>
                    <a:pt x="2685" y="672"/>
                  </a:lnTo>
                  <a:lnTo>
                    <a:pt x="2685" y="504"/>
                  </a:lnTo>
                  <a:lnTo>
                    <a:pt x="2517" y="168"/>
                  </a:lnTo>
                  <a:lnTo>
                    <a:pt x="2349"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3"/>
            <p:cNvSpPr/>
            <p:nvPr/>
          </p:nvSpPr>
          <p:spPr>
            <a:xfrm>
              <a:off x="3231196" y="4588358"/>
              <a:ext cx="80187" cy="50127"/>
            </a:xfrm>
            <a:custGeom>
              <a:avLst/>
              <a:gdLst/>
              <a:ahLst/>
              <a:cxnLst/>
              <a:rect l="l" t="t" r="r" b="b"/>
              <a:pathLst>
                <a:path w="4028" h="2518" extrusionOk="0">
                  <a:moveTo>
                    <a:pt x="3357" y="672"/>
                  </a:moveTo>
                  <a:lnTo>
                    <a:pt x="3357" y="1846"/>
                  </a:lnTo>
                  <a:lnTo>
                    <a:pt x="672" y="1846"/>
                  </a:lnTo>
                  <a:lnTo>
                    <a:pt x="672" y="672"/>
                  </a:lnTo>
                  <a:close/>
                  <a:moveTo>
                    <a:pt x="504" y="1"/>
                  </a:moveTo>
                  <a:lnTo>
                    <a:pt x="169" y="169"/>
                  </a:lnTo>
                  <a:lnTo>
                    <a:pt x="169" y="504"/>
                  </a:lnTo>
                  <a:lnTo>
                    <a:pt x="1" y="672"/>
                  </a:lnTo>
                  <a:lnTo>
                    <a:pt x="1" y="1846"/>
                  </a:lnTo>
                  <a:lnTo>
                    <a:pt x="169" y="2014"/>
                  </a:lnTo>
                  <a:lnTo>
                    <a:pt x="169" y="2182"/>
                  </a:lnTo>
                  <a:lnTo>
                    <a:pt x="504" y="2350"/>
                  </a:lnTo>
                  <a:lnTo>
                    <a:pt x="672" y="2518"/>
                  </a:lnTo>
                  <a:lnTo>
                    <a:pt x="3357" y="2518"/>
                  </a:lnTo>
                  <a:lnTo>
                    <a:pt x="3692" y="2350"/>
                  </a:lnTo>
                  <a:lnTo>
                    <a:pt x="3860" y="2182"/>
                  </a:lnTo>
                  <a:lnTo>
                    <a:pt x="4028" y="2014"/>
                  </a:lnTo>
                  <a:lnTo>
                    <a:pt x="4028" y="1846"/>
                  </a:lnTo>
                  <a:lnTo>
                    <a:pt x="4028" y="672"/>
                  </a:lnTo>
                  <a:lnTo>
                    <a:pt x="4028" y="504"/>
                  </a:lnTo>
                  <a:lnTo>
                    <a:pt x="3860" y="169"/>
                  </a:lnTo>
                  <a:lnTo>
                    <a:pt x="3692"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3"/>
            <p:cNvSpPr/>
            <p:nvPr/>
          </p:nvSpPr>
          <p:spPr>
            <a:xfrm>
              <a:off x="3224527" y="4685228"/>
              <a:ext cx="96890" cy="36769"/>
            </a:xfrm>
            <a:custGeom>
              <a:avLst/>
              <a:gdLst/>
              <a:ahLst/>
              <a:cxnLst/>
              <a:rect l="l" t="t" r="r" b="b"/>
              <a:pathLst>
                <a:path w="4867" h="1847" extrusionOk="0">
                  <a:moveTo>
                    <a:pt x="4195" y="672"/>
                  </a:moveTo>
                  <a:lnTo>
                    <a:pt x="4195" y="1175"/>
                  </a:lnTo>
                  <a:lnTo>
                    <a:pt x="672" y="1175"/>
                  </a:lnTo>
                  <a:lnTo>
                    <a:pt x="672" y="672"/>
                  </a:lnTo>
                  <a:close/>
                  <a:moveTo>
                    <a:pt x="504" y="1"/>
                  </a:moveTo>
                  <a:lnTo>
                    <a:pt x="168" y="169"/>
                  </a:lnTo>
                  <a:lnTo>
                    <a:pt x="168" y="336"/>
                  </a:lnTo>
                  <a:lnTo>
                    <a:pt x="0" y="672"/>
                  </a:lnTo>
                  <a:lnTo>
                    <a:pt x="0" y="1175"/>
                  </a:lnTo>
                  <a:lnTo>
                    <a:pt x="168" y="1511"/>
                  </a:lnTo>
                  <a:lnTo>
                    <a:pt x="168" y="1679"/>
                  </a:lnTo>
                  <a:lnTo>
                    <a:pt x="504" y="1846"/>
                  </a:lnTo>
                  <a:lnTo>
                    <a:pt x="4363" y="1846"/>
                  </a:lnTo>
                  <a:lnTo>
                    <a:pt x="4531" y="1679"/>
                  </a:lnTo>
                  <a:lnTo>
                    <a:pt x="4699" y="1511"/>
                  </a:lnTo>
                  <a:lnTo>
                    <a:pt x="4866" y="1175"/>
                  </a:lnTo>
                  <a:lnTo>
                    <a:pt x="4866" y="672"/>
                  </a:lnTo>
                  <a:lnTo>
                    <a:pt x="4699" y="336"/>
                  </a:lnTo>
                  <a:lnTo>
                    <a:pt x="4531" y="169"/>
                  </a:lnTo>
                  <a:lnTo>
                    <a:pt x="436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3"/>
            <p:cNvSpPr/>
            <p:nvPr/>
          </p:nvSpPr>
          <p:spPr>
            <a:xfrm>
              <a:off x="3364815" y="4524893"/>
              <a:ext cx="36769" cy="76843"/>
            </a:xfrm>
            <a:custGeom>
              <a:avLst/>
              <a:gdLst/>
              <a:ahLst/>
              <a:cxnLst/>
              <a:rect l="l" t="t" r="r" b="b"/>
              <a:pathLst>
                <a:path w="1847" h="3860" extrusionOk="0">
                  <a:moveTo>
                    <a:pt x="1175" y="672"/>
                  </a:moveTo>
                  <a:lnTo>
                    <a:pt x="1175" y="3189"/>
                  </a:lnTo>
                  <a:lnTo>
                    <a:pt x="672" y="3189"/>
                  </a:lnTo>
                  <a:lnTo>
                    <a:pt x="672" y="672"/>
                  </a:lnTo>
                  <a:close/>
                  <a:moveTo>
                    <a:pt x="672" y="1"/>
                  </a:moveTo>
                  <a:lnTo>
                    <a:pt x="336" y="169"/>
                  </a:lnTo>
                  <a:lnTo>
                    <a:pt x="168" y="169"/>
                  </a:lnTo>
                  <a:lnTo>
                    <a:pt x="1" y="504"/>
                  </a:lnTo>
                  <a:lnTo>
                    <a:pt x="1" y="672"/>
                  </a:lnTo>
                  <a:lnTo>
                    <a:pt x="1" y="3189"/>
                  </a:lnTo>
                  <a:lnTo>
                    <a:pt x="1" y="3524"/>
                  </a:lnTo>
                  <a:lnTo>
                    <a:pt x="168" y="3692"/>
                  </a:lnTo>
                  <a:lnTo>
                    <a:pt x="336" y="3860"/>
                  </a:lnTo>
                  <a:lnTo>
                    <a:pt x="1343" y="3860"/>
                  </a:lnTo>
                  <a:lnTo>
                    <a:pt x="1679" y="3692"/>
                  </a:lnTo>
                  <a:lnTo>
                    <a:pt x="1679" y="3524"/>
                  </a:lnTo>
                  <a:lnTo>
                    <a:pt x="1846" y="3189"/>
                  </a:lnTo>
                  <a:lnTo>
                    <a:pt x="1846" y="672"/>
                  </a:lnTo>
                  <a:lnTo>
                    <a:pt x="1679" y="504"/>
                  </a:lnTo>
                  <a:lnTo>
                    <a:pt x="1679" y="169"/>
                  </a:lnTo>
                  <a:lnTo>
                    <a:pt x="1343" y="169"/>
                  </a:lnTo>
                  <a:lnTo>
                    <a:pt x="1175"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3"/>
            <p:cNvSpPr/>
            <p:nvPr/>
          </p:nvSpPr>
          <p:spPr>
            <a:xfrm>
              <a:off x="3354801" y="4625107"/>
              <a:ext cx="53452" cy="73498"/>
            </a:xfrm>
            <a:custGeom>
              <a:avLst/>
              <a:gdLst/>
              <a:ahLst/>
              <a:cxnLst/>
              <a:rect l="l" t="t" r="r" b="b"/>
              <a:pathLst>
                <a:path w="2685" h="3692" extrusionOk="0">
                  <a:moveTo>
                    <a:pt x="2014" y="672"/>
                  </a:moveTo>
                  <a:lnTo>
                    <a:pt x="2014" y="3021"/>
                  </a:lnTo>
                  <a:lnTo>
                    <a:pt x="671" y="3021"/>
                  </a:lnTo>
                  <a:lnTo>
                    <a:pt x="671" y="672"/>
                  </a:lnTo>
                  <a:close/>
                  <a:moveTo>
                    <a:pt x="336" y="0"/>
                  </a:moveTo>
                  <a:lnTo>
                    <a:pt x="168" y="168"/>
                  </a:lnTo>
                  <a:lnTo>
                    <a:pt x="0" y="504"/>
                  </a:lnTo>
                  <a:lnTo>
                    <a:pt x="0" y="672"/>
                  </a:lnTo>
                  <a:lnTo>
                    <a:pt x="0" y="3021"/>
                  </a:lnTo>
                  <a:lnTo>
                    <a:pt x="0" y="3356"/>
                  </a:lnTo>
                  <a:lnTo>
                    <a:pt x="168" y="3524"/>
                  </a:lnTo>
                  <a:lnTo>
                    <a:pt x="336" y="3692"/>
                  </a:lnTo>
                  <a:lnTo>
                    <a:pt x="2349" y="3692"/>
                  </a:lnTo>
                  <a:lnTo>
                    <a:pt x="2517" y="3524"/>
                  </a:lnTo>
                  <a:lnTo>
                    <a:pt x="2685" y="3356"/>
                  </a:lnTo>
                  <a:lnTo>
                    <a:pt x="2685" y="3021"/>
                  </a:lnTo>
                  <a:lnTo>
                    <a:pt x="2685" y="672"/>
                  </a:lnTo>
                  <a:lnTo>
                    <a:pt x="2685" y="504"/>
                  </a:lnTo>
                  <a:lnTo>
                    <a:pt x="2517" y="168"/>
                  </a:lnTo>
                  <a:lnTo>
                    <a:pt x="2349"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3"/>
            <p:cNvSpPr/>
            <p:nvPr/>
          </p:nvSpPr>
          <p:spPr>
            <a:xfrm>
              <a:off x="3341443" y="4588358"/>
              <a:ext cx="80187" cy="50127"/>
            </a:xfrm>
            <a:custGeom>
              <a:avLst/>
              <a:gdLst/>
              <a:ahLst/>
              <a:cxnLst/>
              <a:rect l="l" t="t" r="r" b="b"/>
              <a:pathLst>
                <a:path w="4028" h="2518" extrusionOk="0">
                  <a:moveTo>
                    <a:pt x="3356" y="672"/>
                  </a:moveTo>
                  <a:lnTo>
                    <a:pt x="3356" y="1846"/>
                  </a:lnTo>
                  <a:lnTo>
                    <a:pt x="671" y="1846"/>
                  </a:lnTo>
                  <a:lnTo>
                    <a:pt x="671" y="672"/>
                  </a:lnTo>
                  <a:close/>
                  <a:moveTo>
                    <a:pt x="503" y="1"/>
                  </a:moveTo>
                  <a:lnTo>
                    <a:pt x="336" y="169"/>
                  </a:lnTo>
                  <a:lnTo>
                    <a:pt x="168" y="504"/>
                  </a:lnTo>
                  <a:lnTo>
                    <a:pt x="0" y="672"/>
                  </a:lnTo>
                  <a:lnTo>
                    <a:pt x="0" y="1846"/>
                  </a:lnTo>
                  <a:lnTo>
                    <a:pt x="168" y="2014"/>
                  </a:lnTo>
                  <a:lnTo>
                    <a:pt x="336" y="2182"/>
                  </a:lnTo>
                  <a:lnTo>
                    <a:pt x="503" y="2350"/>
                  </a:lnTo>
                  <a:lnTo>
                    <a:pt x="671" y="2518"/>
                  </a:lnTo>
                  <a:lnTo>
                    <a:pt x="3356" y="2518"/>
                  </a:lnTo>
                  <a:lnTo>
                    <a:pt x="3692" y="2350"/>
                  </a:lnTo>
                  <a:lnTo>
                    <a:pt x="3859" y="2182"/>
                  </a:lnTo>
                  <a:lnTo>
                    <a:pt x="4027" y="2014"/>
                  </a:lnTo>
                  <a:lnTo>
                    <a:pt x="4027" y="1846"/>
                  </a:lnTo>
                  <a:lnTo>
                    <a:pt x="4027" y="672"/>
                  </a:lnTo>
                  <a:lnTo>
                    <a:pt x="4027" y="504"/>
                  </a:lnTo>
                  <a:lnTo>
                    <a:pt x="3859" y="169"/>
                  </a:lnTo>
                  <a:lnTo>
                    <a:pt x="3692"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3"/>
            <p:cNvSpPr/>
            <p:nvPr/>
          </p:nvSpPr>
          <p:spPr>
            <a:xfrm>
              <a:off x="3334754" y="4685228"/>
              <a:ext cx="96890" cy="36769"/>
            </a:xfrm>
            <a:custGeom>
              <a:avLst/>
              <a:gdLst/>
              <a:ahLst/>
              <a:cxnLst/>
              <a:rect l="l" t="t" r="r" b="b"/>
              <a:pathLst>
                <a:path w="4867" h="1847" extrusionOk="0">
                  <a:moveTo>
                    <a:pt x="4195" y="672"/>
                  </a:moveTo>
                  <a:lnTo>
                    <a:pt x="4195" y="1175"/>
                  </a:lnTo>
                  <a:lnTo>
                    <a:pt x="672" y="1175"/>
                  </a:lnTo>
                  <a:lnTo>
                    <a:pt x="672" y="672"/>
                  </a:lnTo>
                  <a:close/>
                  <a:moveTo>
                    <a:pt x="504" y="1"/>
                  </a:moveTo>
                  <a:lnTo>
                    <a:pt x="168" y="169"/>
                  </a:lnTo>
                  <a:lnTo>
                    <a:pt x="168" y="336"/>
                  </a:lnTo>
                  <a:lnTo>
                    <a:pt x="0" y="672"/>
                  </a:lnTo>
                  <a:lnTo>
                    <a:pt x="0" y="1175"/>
                  </a:lnTo>
                  <a:lnTo>
                    <a:pt x="168" y="1511"/>
                  </a:lnTo>
                  <a:lnTo>
                    <a:pt x="168" y="1679"/>
                  </a:lnTo>
                  <a:lnTo>
                    <a:pt x="504" y="1846"/>
                  </a:lnTo>
                  <a:lnTo>
                    <a:pt x="4363" y="1846"/>
                  </a:lnTo>
                  <a:lnTo>
                    <a:pt x="4699" y="1679"/>
                  </a:lnTo>
                  <a:lnTo>
                    <a:pt x="4699" y="1511"/>
                  </a:lnTo>
                  <a:lnTo>
                    <a:pt x="4866" y="1175"/>
                  </a:lnTo>
                  <a:lnTo>
                    <a:pt x="4866" y="672"/>
                  </a:lnTo>
                  <a:lnTo>
                    <a:pt x="4699" y="336"/>
                  </a:lnTo>
                  <a:lnTo>
                    <a:pt x="4699" y="169"/>
                  </a:lnTo>
                  <a:lnTo>
                    <a:pt x="436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3"/>
            <p:cNvSpPr/>
            <p:nvPr/>
          </p:nvSpPr>
          <p:spPr>
            <a:xfrm>
              <a:off x="3191122" y="4434712"/>
              <a:ext cx="30080" cy="143653"/>
            </a:xfrm>
            <a:custGeom>
              <a:avLst/>
              <a:gdLst/>
              <a:ahLst/>
              <a:cxnLst/>
              <a:rect l="l" t="t" r="r" b="b"/>
              <a:pathLst>
                <a:path w="1511" h="7216" extrusionOk="0">
                  <a:moveTo>
                    <a:pt x="839" y="672"/>
                  </a:moveTo>
                  <a:lnTo>
                    <a:pt x="839" y="6544"/>
                  </a:lnTo>
                  <a:lnTo>
                    <a:pt x="672" y="6544"/>
                  </a:lnTo>
                  <a:lnTo>
                    <a:pt x="672" y="672"/>
                  </a:lnTo>
                  <a:close/>
                  <a:moveTo>
                    <a:pt x="336" y="0"/>
                  </a:moveTo>
                  <a:lnTo>
                    <a:pt x="168" y="168"/>
                  </a:lnTo>
                  <a:lnTo>
                    <a:pt x="0" y="336"/>
                  </a:lnTo>
                  <a:lnTo>
                    <a:pt x="0" y="672"/>
                  </a:lnTo>
                  <a:lnTo>
                    <a:pt x="0" y="6544"/>
                  </a:lnTo>
                  <a:lnTo>
                    <a:pt x="0" y="6880"/>
                  </a:lnTo>
                  <a:lnTo>
                    <a:pt x="168" y="7048"/>
                  </a:lnTo>
                  <a:lnTo>
                    <a:pt x="336" y="7215"/>
                  </a:lnTo>
                  <a:lnTo>
                    <a:pt x="1175" y="7215"/>
                  </a:lnTo>
                  <a:lnTo>
                    <a:pt x="1343" y="7048"/>
                  </a:lnTo>
                  <a:lnTo>
                    <a:pt x="1511" y="6880"/>
                  </a:lnTo>
                  <a:lnTo>
                    <a:pt x="1511" y="6544"/>
                  </a:lnTo>
                  <a:lnTo>
                    <a:pt x="1511" y="672"/>
                  </a:lnTo>
                  <a:lnTo>
                    <a:pt x="1511" y="336"/>
                  </a:lnTo>
                  <a:lnTo>
                    <a:pt x="1343" y="168"/>
                  </a:lnTo>
                  <a:lnTo>
                    <a:pt x="1175"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66" name="Google Shape;266;p3"/>
          <p:cNvSpPr/>
          <p:nvPr/>
        </p:nvSpPr>
        <p:spPr>
          <a:xfrm>
            <a:off x="7618090" y="1601771"/>
            <a:ext cx="477245" cy="48150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Kjerneverdier</a:t>
            </a:r>
            <a:endParaRPr>
              <a:latin typeface="Arial"/>
              <a:ea typeface="Arial"/>
              <a:cs typeface="Arial"/>
              <a:sym typeface="Arial"/>
            </a:endParaRPr>
          </a:p>
        </p:txBody>
      </p:sp>
      <p:sp>
        <p:nvSpPr>
          <p:cNvPr id="274" name="Google Shape;274;p4"/>
          <p:cNvSpPr txBox="1">
            <a:spLocks noGrp="1"/>
          </p:cNvSpPr>
          <p:nvPr>
            <p:ph type="body" idx="1"/>
          </p:nvPr>
        </p:nvSpPr>
        <p:spPr>
          <a:xfrm>
            <a:off x="270000" y="1839951"/>
            <a:ext cx="4736898" cy="2653990"/>
          </a:xfrm>
          <a:prstGeom prst="rect">
            <a:avLst/>
          </a:prstGeom>
          <a:noFill/>
          <a:ln>
            <a:noFill/>
          </a:ln>
        </p:spPr>
        <p:txBody>
          <a:bodyPr spcFirstLastPara="1" wrap="square" lIns="91425" tIns="90000" rIns="91425" bIns="162000" anchor="ctr" anchorCtr="0">
            <a:noAutofit/>
          </a:bodyPr>
          <a:lstStyle/>
          <a:p>
            <a:pPr marL="457200" lvl="0" indent="-317500" algn="l" rtl="0">
              <a:lnSpc>
                <a:spcPct val="150000"/>
              </a:lnSpc>
              <a:spcBef>
                <a:spcPts val="400"/>
              </a:spcBef>
              <a:spcAft>
                <a:spcPts val="0"/>
              </a:spcAft>
              <a:buClr>
                <a:schemeClr val="accent6"/>
              </a:buClr>
              <a:buSzPts val="1400"/>
              <a:buChar char="●"/>
            </a:pPr>
            <a:r>
              <a:rPr lang="no-NO" sz="1200" b="1">
                <a:solidFill>
                  <a:srgbClr val="000000"/>
                </a:solidFill>
                <a:latin typeface="Arial"/>
                <a:ea typeface="Arial"/>
                <a:cs typeface="Arial"/>
                <a:sym typeface="Arial"/>
              </a:rPr>
              <a:t>Oppdagelse:</a:t>
            </a:r>
            <a:r>
              <a:rPr lang="no-NO" sz="1200">
                <a:solidFill>
                  <a:srgbClr val="000000"/>
                </a:solidFill>
                <a:latin typeface="Arial"/>
                <a:ea typeface="Arial"/>
                <a:cs typeface="Arial"/>
                <a:sym typeface="Arial"/>
              </a:rPr>
              <a:t> Vi utforsker nye kunnskaper og idéer</a:t>
            </a:r>
            <a:endParaRPr/>
          </a:p>
          <a:p>
            <a:pPr marL="457200" lvl="0" indent="-317500" algn="l" rtl="0">
              <a:lnSpc>
                <a:spcPct val="150000"/>
              </a:lnSpc>
              <a:spcBef>
                <a:spcPts val="0"/>
              </a:spcBef>
              <a:spcAft>
                <a:spcPts val="0"/>
              </a:spcAft>
              <a:buClr>
                <a:schemeClr val="accent5"/>
              </a:buClr>
              <a:buSzPts val="1400"/>
              <a:buChar char="●"/>
            </a:pPr>
            <a:r>
              <a:rPr lang="no-NO" sz="1200" b="1">
                <a:solidFill>
                  <a:srgbClr val="000000"/>
                </a:solidFill>
                <a:latin typeface="Arial"/>
                <a:ea typeface="Arial"/>
                <a:cs typeface="Arial"/>
                <a:sym typeface="Arial"/>
              </a:rPr>
              <a:t>Innovasjon: </a:t>
            </a:r>
            <a:r>
              <a:rPr lang="no-NO" sz="1200">
                <a:solidFill>
                  <a:srgbClr val="000000"/>
                </a:solidFill>
                <a:latin typeface="Arial"/>
                <a:ea typeface="Arial"/>
                <a:cs typeface="Arial"/>
                <a:sym typeface="Arial"/>
              </a:rPr>
              <a:t>Vi bruker kreativitet og utholdenhet for </a:t>
            </a:r>
            <a:br>
              <a:rPr lang="no-NO" sz="1200">
                <a:solidFill>
                  <a:srgbClr val="000000"/>
                </a:solidFill>
                <a:latin typeface="Arial"/>
                <a:ea typeface="Arial"/>
                <a:cs typeface="Arial"/>
                <a:sym typeface="Arial"/>
              </a:rPr>
            </a:br>
            <a:r>
              <a:rPr lang="no-NO" sz="1200">
                <a:solidFill>
                  <a:srgbClr val="000000"/>
                </a:solidFill>
                <a:latin typeface="Arial"/>
                <a:ea typeface="Arial"/>
                <a:cs typeface="Arial"/>
                <a:sym typeface="Arial"/>
              </a:rPr>
              <a:t>å løse problemer</a:t>
            </a:r>
            <a:endParaRPr/>
          </a:p>
          <a:p>
            <a:pPr marL="457200" lvl="0" indent="-317500" algn="l" rtl="0">
              <a:lnSpc>
                <a:spcPct val="150000"/>
              </a:lnSpc>
              <a:spcBef>
                <a:spcPts val="0"/>
              </a:spcBef>
              <a:spcAft>
                <a:spcPts val="0"/>
              </a:spcAft>
              <a:buClr>
                <a:schemeClr val="accent3"/>
              </a:buClr>
              <a:buSzPts val="1400"/>
              <a:buChar char="●"/>
            </a:pPr>
            <a:r>
              <a:rPr lang="no-NO" sz="1200" b="1">
                <a:solidFill>
                  <a:srgbClr val="000000"/>
                </a:solidFill>
                <a:latin typeface="Arial"/>
                <a:ea typeface="Arial"/>
                <a:cs typeface="Arial"/>
                <a:sym typeface="Arial"/>
              </a:rPr>
              <a:t>Innvirkning: </a:t>
            </a:r>
            <a:r>
              <a:rPr lang="no-NO" sz="1200">
                <a:solidFill>
                  <a:srgbClr val="000000"/>
                </a:solidFill>
                <a:latin typeface="Arial"/>
                <a:ea typeface="Arial"/>
                <a:cs typeface="Arial"/>
                <a:sym typeface="Arial"/>
              </a:rPr>
              <a:t>Vi bruker det vi lærer til å forbedre verden</a:t>
            </a:r>
            <a:endParaRPr/>
          </a:p>
          <a:p>
            <a:pPr marL="457200" lvl="0" indent="-317500" algn="l" rtl="0">
              <a:lnSpc>
                <a:spcPct val="150000"/>
              </a:lnSpc>
              <a:spcBef>
                <a:spcPts val="0"/>
              </a:spcBef>
              <a:spcAft>
                <a:spcPts val="0"/>
              </a:spcAft>
              <a:buClr>
                <a:schemeClr val="accent5"/>
              </a:buClr>
              <a:buSzPts val="1400"/>
              <a:buChar char="●"/>
            </a:pPr>
            <a:r>
              <a:rPr lang="no-NO" sz="1200" b="1">
                <a:solidFill>
                  <a:srgbClr val="000000"/>
                </a:solidFill>
                <a:latin typeface="Arial"/>
                <a:ea typeface="Arial"/>
                <a:cs typeface="Arial"/>
                <a:sym typeface="Arial"/>
              </a:rPr>
              <a:t>Inkludering: </a:t>
            </a:r>
            <a:r>
              <a:rPr lang="no-NO" sz="1200">
                <a:solidFill>
                  <a:srgbClr val="000000"/>
                </a:solidFill>
                <a:latin typeface="Arial"/>
                <a:ea typeface="Arial"/>
                <a:cs typeface="Arial"/>
                <a:sym typeface="Arial"/>
              </a:rPr>
              <a:t>Vi respekterer hverandre og omfavner </a:t>
            </a:r>
            <a:br>
              <a:rPr lang="no-NO" sz="1200">
                <a:solidFill>
                  <a:srgbClr val="000000"/>
                </a:solidFill>
                <a:latin typeface="Arial"/>
                <a:ea typeface="Arial"/>
                <a:cs typeface="Arial"/>
                <a:sym typeface="Arial"/>
              </a:rPr>
            </a:br>
            <a:r>
              <a:rPr lang="no-NO" sz="1200">
                <a:solidFill>
                  <a:srgbClr val="000000"/>
                </a:solidFill>
                <a:latin typeface="Arial"/>
                <a:ea typeface="Arial"/>
                <a:cs typeface="Arial"/>
                <a:sym typeface="Arial"/>
              </a:rPr>
              <a:t>våre ulikheter</a:t>
            </a:r>
            <a:endParaRPr/>
          </a:p>
          <a:p>
            <a:pPr marL="457200" lvl="0" indent="-317500" algn="l" rtl="0">
              <a:lnSpc>
                <a:spcPct val="150000"/>
              </a:lnSpc>
              <a:spcBef>
                <a:spcPts val="0"/>
              </a:spcBef>
              <a:spcAft>
                <a:spcPts val="0"/>
              </a:spcAft>
              <a:buClr>
                <a:schemeClr val="accent3"/>
              </a:buClr>
              <a:buSzPts val="1400"/>
              <a:buChar char="●"/>
            </a:pPr>
            <a:r>
              <a:rPr lang="no-NO" sz="1200" b="1">
                <a:solidFill>
                  <a:srgbClr val="000000"/>
                </a:solidFill>
                <a:latin typeface="Arial"/>
                <a:ea typeface="Arial"/>
                <a:cs typeface="Arial"/>
                <a:sym typeface="Arial"/>
              </a:rPr>
              <a:t>Lagarbeid: </a:t>
            </a:r>
            <a:r>
              <a:rPr lang="no-NO" sz="1200">
                <a:solidFill>
                  <a:srgbClr val="000000"/>
                </a:solidFill>
                <a:latin typeface="Arial"/>
                <a:ea typeface="Arial"/>
                <a:cs typeface="Arial"/>
                <a:sym typeface="Arial"/>
              </a:rPr>
              <a:t>Vi er sterkere når vi arbeider sammen</a:t>
            </a:r>
            <a:endParaRPr/>
          </a:p>
          <a:p>
            <a:pPr marL="457200" lvl="0" indent="-317500" algn="l" rtl="0">
              <a:lnSpc>
                <a:spcPct val="150000"/>
              </a:lnSpc>
              <a:spcBef>
                <a:spcPts val="0"/>
              </a:spcBef>
              <a:spcAft>
                <a:spcPts val="0"/>
              </a:spcAft>
              <a:buClr>
                <a:srgbClr val="BFB0FE"/>
              </a:buClr>
              <a:buSzPts val="1400"/>
              <a:buChar char="●"/>
            </a:pPr>
            <a:r>
              <a:rPr lang="no-NO" sz="1200" b="1">
                <a:solidFill>
                  <a:srgbClr val="000000"/>
                </a:solidFill>
                <a:latin typeface="Arial"/>
                <a:ea typeface="Arial"/>
                <a:cs typeface="Arial"/>
                <a:sym typeface="Arial"/>
              </a:rPr>
              <a:t>Moro: </a:t>
            </a:r>
            <a:r>
              <a:rPr lang="no-NO" sz="1200">
                <a:solidFill>
                  <a:srgbClr val="000000"/>
                </a:solidFill>
                <a:latin typeface="Arial"/>
                <a:ea typeface="Arial"/>
                <a:cs typeface="Arial"/>
                <a:sym typeface="Arial"/>
              </a:rPr>
              <a:t>Vi har det gøy!</a:t>
            </a:r>
            <a:endParaRPr sz="1200" b="1">
              <a:latin typeface="Arial"/>
              <a:ea typeface="Arial"/>
              <a:cs typeface="Arial"/>
              <a:sym typeface="Arial"/>
            </a:endParaRPr>
          </a:p>
        </p:txBody>
      </p:sp>
      <p:sp>
        <p:nvSpPr>
          <p:cNvPr id="275" name="Google Shape;275;p4"/>
          <p:cNvSpPr txBox="1"/>
          <p:nvPr/>
        </p:nvSpPr>
        <p:spPr>
          <a:xfrm>
            <a:off x="270000" y="1057250"/>
            <a:ext cx="4225500" cy="1104900"/>
          </a:xfrm>
          <a:prstGeom prst="rect">
            <a:avLst/>
          </a:prstGeom>
          <a:noFill/>
          <a:ln>
            <a:noFill/>
          </a:ln>
        </p:spPr>
        <p:txBody>
          <a:bodyPr spcFirstLastPara="1" wrap="square" lIns="91425" tIns="0" rIns="91425" bIns="90000" anchor="t" anchorCtr="0">
            <a:noAutofit/>
          </a:bodyPr>
          <a:lstStyle/>
          <a:p>
            <a:pPr marL="139700" marR="0" lvl="0" indent="0" algn="l" rtl="0">
              <a:lnSpc>
                <a:spcPct val="115000"/>
              </a:lnSpc>
              <a:spcBef>
                <a:spcPts val="400"/>
              </a:spcBef>
              <a:spcAft>
                <a:spcPts val="0"/>
              </a:spcAft>
              <a:buNone/>
            </a:pPr>
            <a:r>
              <a:rPr lang="no-NO" sz="1200" b="0" i="0" u="none" strike="noStrike" cap="none">
                <a:solidFill>
                  <a:srgbClr val="000000"/>
                </a:solidFill>
                <a:latin typeface="Arial"/>
                <a:ea typeface="Arial"/>
                <a:cs typeface="Arial"/>
                <a:sym typeface="Arial"/>
              </a:rPr>
              <a:t>Vi uttrykker FIRST</a:t>
            </a:r>
            <a:r>
              <a:rPr lang="no-NO" sz="1200" b="0" i="0" u="none" strike="noStrike" cap="none" baseline="30000">
                <a:solidFill>
                  <a:srgbClr val="000000"/>
                </a:solidFill>
                <a:latin typeface="Arial"/>
                <a:ea typeface="Arial"/>
                <a:cs typeface="Arial"/>
                <a:sym typeface="Arial"/>
              </a:rPr>
              <a:t>®</a:t>
            </a:r>
            <a:r>
              <a:rPr lang="no-NO" sz="1200" b="0" i="0" u="none" strike="noStrike" cap="none">
                <a:solidFill>
                  <a:srgbClr val="000000"/>
                </a:solidFill>
                <a:latin typeface="Arial"/>
                <a:ea typeface="Arial"/>
                <a:cs typeface="Arial"/>
                <a:sym typeface="Arial"/>
              </a:rPr>
              <a:t>-filosofiene Gracious Professionalism</a:t>
            </a:r>
            <a:r>
              <a:rPr lang="no-NO" sz="1200" b="0" i="0" u="none" strike="noStrike" cap="none" baseline="30000">
                <a:solidFill>
                  <a:srgbClr val="000000"/>
                </a:solidFill>
                <a:latin typeface="Arial"/>
                <a:ea typeface="Arial"/>
                <a:cs typeface="Arial"/>
                <a:sym typeface="Arial"/>
              </a:rPr>
              <a:t>®</a:t>
            </a:r>
            <a:r>
              <a:rPr lang="no-NO" sz="1200" b="0" i="0" u="none" strike="noStrike" cap="none">
                <a:solidFill>
                  <a:srgbClr val="000000"/>
                </a:solidFill>
                <a:latin typeface="Arial"/>
                <a:ea typeface="Arial"/>
                <a:cs typeface="Arial"/>
                <a:sym typeface="Arial"/>
              </a:rPr>
              <a:t> og Coopertition</a:t>
            </a:r>
            <a:r>
              <a:rPr lang="no-NO" sz="1200" b="0" i="0" u="none" strike="noStrike" cap="none" baseline="30000">
                <a:solidFill>
                  <a:srgbClr val="000000"/>
                </a:solidFill>
                <a:latin typeface="Arial"/>
                <a:ea typeface="Arial"/>
                <a:cs typeface="Arial"/>
                <a:sym typeface="Arial"/>
              </a:rPr>
              <a:t>®</a:t>
            </a:r>
            <a:r>
              <a:rPr lang="no-NO" sz="1200" b="0" i="0" u="none" strike="noStrike" cap="none">
                <a:solidFill>
                  <a:srgbClr val="000000"/>
                </a:solidFill>
                <a:latin typeface="Arial"/>
                <a:ea typeface="Arial"/>
                <a:cs typeface="Arial"/>
                <a:sym typeface="Arial"/>
              </a:rPr>
              <a:t> gjennom våre kjerneverdier:</a:t>
            </a:r>
            <a:endParaRPr/>
          </a:p>
          <a:p>
            <a:pPr marL="139700" marR="0" lvl="0" indent="0" algn="l" rtl="0">
              <a:lnSpc>
                <a:spcPct val="115000"/>
              </a:lnSpc>
              <a:spcBef>
                <a:spcPts val="400"/>
              </a:spcBef>
              <a:spcAft>
                <a:spcPts val="0"/>
              </a:spcAft>
              <a:buNone/>
            </a:pPr>
            <a:endParaRPr sz="1400" b="0" i="0" u="none" strike="noStrike" cap="none">
              <a:solidFill>
                <a:srgbClr val="000000"/>
              </a:solidFill>
              <a:latin typeface="Arial"/>
              <a:ea typeface="Arial"/>
              <a:cs typeface="Arial"/>
              <a:sym typeface="Arial"/>
            </a:endParaRPr>
          </a:p>
        </p:txBody>
      </p:sp>
      <p:pic>
        <p:nvPicPr>
          <p:cNvPr id="4" name="Google Shape;1528;p65">
            <a:extLst>
              <a:ext uri="{FF2B5EF4-FFF2-40B4-BE49-F238E27FC236}">
                <a16:creationId xmlns:a16="http://schemas.microsoft.com/office/drawing/2014/main" id="{AB8168F5-BB56-A7E6-386D-C105FD493498}"/>
              </a:ext>
            </a:extLst>
          </p:cNvPr>
          <p:cNvPicPr preferRelativeResize="0">
            <a:picLocks noGrp="1"/>
          </p:cNvPicPr>
          <p:nvPr>
            <p:ph type="pic" idx="2"/>
          </p:nvPr>
        </p:nvPicPr>
        <p:blipFill>
          <a:blip r:embed="rId3"/>
          <a:srcRect l="14806" r="14806"/>
          <a:stretch/>
        </p:blipFill>
        <p:spPr>
          <a:xfrm>
            <a:off x="4839629" y="1047750"/>
            <a:ext cx="4042896" cy="3825300"/>
          </a:xfrm>
          <a:prstGeom prst="roundRect">
            <a:avLst>
              <a:gd name="adj" fmla="val 1530"/>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Som deltakere i FLL skal dere levere følgende:</a:t>
            </a:r>
            <a:endParaRPr/>
          </a:p>
        </p:txBody>
      </p:sp>
      <p:pic>
        <p:nvPicPr>
          <p:cNvPr id="282" name="Google Shape;282;p5"/>
          <p:cNvPicPr preferRelativeResize="0">
            <a:picLocks noGrp="1"/>
          </p:cNvPicPr>
          <p:nvPr>
            <p:ph type="pic" idx="2"/>
          </p:nvPr>
        </p:nvPicPr>
        <p:blipFill rotWithShape="1">
          <a:blip r:embed="rId3">
            <a:alphaModFix/>
          </a:blip>
          <a:srcRect t="557" b="557"/>
          <a:stretch/>
        </p:blipFill>
        <p:spPr>
          <a:xfrm>
            <a:off x="1270887" y="992075"/>
            <a:ext cx="2114700" cy="1394100"/>
          </a:xfrm>
          <a:prstGeom prst="roundRect">
            <a:avLst>
              <a:gd name="adj" fmla="val 7994"/>
            </a:avLst>
          </a:prstGeom>
          <a:noFill/>
          <a:ln>
            <a:noFill/>
          </a:ln>
        </p:spPr>
      </p:pic>
      <p:pic>
        <p:nvPicPr>
          <p:cNvPr id="283" name="Google Shape;283;p5"/>
          <p:cNvPicPr preferRelativeResize="0">
            <a:picLocks noGrp="1"/>
          </p:cNvPicPr>
          <p:nvPr>
            <p:ph type="pic" idx="2"/>
          </p:nvPr>
        </p:nvPicPr>
        <p:blipFill rotWithShape="1">
          <a:blip r:embed="rId4">
            <a:alphaModFix/>
          </a:blip>
          <a:srcRect t="500" b="501"/>
          <a:stretch/>
        </p:blipFill>
        <p:spPr>
          <a:xfrm>
            <a:off x="3446050" y="992075"/>
            <a:ext cx="2114700" cy="1394100"/>
          </a:xfrm>
          <a:prstGeom prst="roundRect">
            <a:avLst>
              <a:gd name="adj" fmla="val 2776"/>
            </a:avLst>
          </a:prstGeom>
          <a:noFill/>
          <a:ln>
            <a:noFill/>
          </a:ln>
        </p:spPr>
      </p:pic>
      <p:pic>
        <p:nvPicPr>
          <p:cNvPr id="284" name="Google Shape;284;p5"/>
          <p:cNvPicPr preferRelativeResize="0">
            <a:picLocks noGrp="1"/>
          </p:cNvPicPr>
          <p:nvPr>
            <p:ph type="pic" idx="2"/>
          </p:nvPr>
        </p:nvPicPr>
        <p:blipFill rotWithShape="1">
          <a:blip r:embed="rId5">
            <a:alphaModFix/>
          </a:blip>
          <a:srcRect l="15352" r="5156" b="21362"/>
          <a:stretch/>
        </p:blipFill>
        <p:spPr>
          <a:xfrm>
            <a:off x="5632363" y="992075"/>
            <a:ext cx="2114700" cy="1394100"/>
          </a:xfrm>
          <a:prstGeom prst="roundRect">
            <a:avLst>
              <a:gd name="adj" fmla="val 2776"/>
            </a:avLst>
          </a:prstGeom>
          <a:noFill/>
          <a:ln>
            <a:noFill/>
          </a:ln>
        </p:spPr>
      </p:pic>
      <p:pic>
        <p:nvPicPr>
          <p:cNvPr id="285" name="Google Shape;285;p5"/>
          <p:cNvPicPr preferRelativeResize="0">
            <a:picLocks noGrp="1"/>
          </p:cNvPicPr>
          <p:nvPr>
            <p:ph type="pic" idx="2"/>
          </p:nvPr>
        </p:nvPicPr>
        <p:blipFill rotWithShape="1">
          <a:blip r:embed="rId6">
            <a:alphaModFix/>
          </a:blip>
          <a:srcRect t="7271" b="7270"/>
          <a:stretch/>
        </p:blipFill>
        <p:spPr>
          <a:xfrm>
            <a:off x="1270887" y="2966350"/>
            <a:ext cx="2114700" cy="1394100"/>
          </a:xfrm>
          <a:prstGeom prst="roundRect">
            <a:avLst>
              <a:gd name="adj" fmla="val 3319"/>
            </a:avLst>
          </a:prstGeom>
          <a:noFill/>
          <a:ln>
            <a:noFill/>
          </a:ln>
        </p:spPr>
      </p:pic>
      <p:pic>
        <p:nvPicPr>
          <p:cNvPr id="286" name="Google Shape;286;p5"/>
          <p:cNvPicPr preferRelativeResize="0">
            <a:picLocks noGrp="1"/>
          </p:cNvPicPr>
          <p:nvPr>
            <p:ph type="pic" idx="2"/>
          </p:nvPr>
        </p:nvPicPr>
        <p:blipFill rotWithShape="1">
          <a:blip r:embed="rId7">
            <a:alphaModFix/>
          </a:blip>
          <a:srcRect l="28624" t="17223" r="744"/>
          <a:stretch/>
        </p:blipFill>
        <p:spPr>
          <a:xfrm>
            <a:off x="3446050" y="2966350"/>
            <a:ext cx="2114700" cy="1394100"/>
          </a:xfrm>
          <a:prstGeom prst="roundRect">
            <a:avLst>
              <a:gd name="adj" fmla="val 3318"/>
            </a:avLst>
          </a:prstGeom>
          <a:noFill/>
          <a:ln>
            <a:noFill/>
          </a:ln>
        </p:spPr>
      </p:pic>
      <p:pic>
        <p:nvPicPr>
          <p:cNvPr id="287" name="Google Shape;287;p5"/>
          <p:cNvPicPr preferRelativeResize="0">
            <a:picLocks noGrp="1"/>
          </p:cNvPicPr>
          <p:nvPr>
            <p:ph type="pic" idx="2"/>
          </p:nvPr>
        </p:nvPicPr>
        <p:blipFill rotWithShape="1">
          <a:blip r:embed="rId8">
            <a:alphaModFix/>
          </a:blip>
          <a:srcRect t="537" b="537"/>
          <a:stretch/>
        </p:blipFill>
        <p:spPr>
          <a:xfrm>
            <a:off x="5621212" y="2966350"/>
            <a:ext cx="2114700" cy="1394100"/>
          </a:xfrm>
          <a:prstGeom prst="roundRect">
            <a:avLst>
              <a:gd name="adj" fmla="val 3860"/>
            </a:avLst>
          </a:prstGeom>
          <a:noFill/>
          <a:ln>
            <a:noFill/>
          </a:ln>
        </p:spPr>
      </p:pic>
      <p:sp>
        <p:nvSpPr>
          <p:cNvPr id="288" name="Google Shape;288;p5"/>
          <p:cNvSpPr/>
          <p:nvPr/>
        </p:nvSpPr>
        <p:spPr>
          <a:xfrm>
            <a:off x="1270912" y="2404925"/>
            <a:ext cx="2114700" cy="429300"/>
          </a:xfrm>
          <a:prstGeom prst="roundRect">
            <a:avLst>
              <a:gd name="adj" fmla="val 6377"/>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no-NO" sz="900" b="0" i="0" u="none" strike="noStrike" cap="none">
                <a:solidFill>
                  <a:schemeClr val="dk1"/>
                </a:solidFill>
                <a:latin typeface="Arial"/>
                <a:ea typeface="Arial"/>
                <a:cs typeface="Arial"/>
                <a:sym typeface="Arial"/>
              </a:rPr>
              <a:t>Levere en skriftlig rapport om arbeidet og funnene deres før turnering</a:t>
            </a:r>
            <a:endParaRPr sz="900" b="0" i="0" u="none" strike="noStrike" cap="none">
              <a:solidFill>
                <a:schemeClr val="dk1"/>
              </a:solidFill>
              <a:latin typeface="Arial"/>
              <a:ea typeface="Arial"/>
              <a:cs typeface="Arial"/>
              <a:sym typeface="Arial"/>
            </a:endParaRPr>
          </a:p>
        </p:txBody>
      </p:sp>
      <p:sp>
        <p:nvSpPr>
          <p:cNvPr id="289" name="Google Shape;289;p5"/>
          <p:cNvSpPr/>
          <p:nvPr/>
        </p:nvSpPr>
        <p:spPr>
          <a:xfrm>
            <a:off x="3446075" y="2404925"/>
            <a:ext cx="2114700" cy="429300"/>
          </a:xfrm>
          <a:prstGeom prst="roundRect">
            <a:avLst>
              <a:gd name="adj" fmla="val 6659"/>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Holde presentasjoner av prosjekt og teknologi</a:t>
            </a:r>
            <a:endParaRPr/>
          </a:p>
        </p:txBody>
      </p:sp>
      <p:sp>
        <p:nvSpPr>
          <p:cNvPr id="290" name="Google Shape;290;p5"/>
          <p:cNvSpPr/>
          <p:nvPr/>
        </p:nvSpPr>
        <p:spPr>
          <a:xfrm>
            <a:off x="5621225" y="2404925"/>
            <a:ext cx="2114700" cy="429300"/>
          </a:xfrm>
          <a:prstGeom prst="roundRect">
            <a:avLst>
              <a:gd name="adj" fmla="val 4239"/>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Programmere og øve til robotkamper på turnering (3 x 2,5 min)</a:t>
            </a:r>
            <a:endParaRPr/>
          </a:p>
        </p:txBody>
      </p:sp>
      <p:sp>
        <p:nvSpPr>
          <p:cNvPr id="291" name="Google Shape;291;p5"/>
          <p:cNvSpPr/>
          <p:nvPr/>
        </p:nvSpPr>
        <p:spPr>
          <a:xfrm>
            <a:off x="1270912" y="4379200"/>
            <a:ext cx="2114700" cy="429300"/>
          </a:xfrm>
          <a:prstGeom prst="roundRect">
            <a:avLst>
              <a:gd name="adj" fmla="val 11500"/>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Dekorere stand på turnering</a:t>
            </a:r>
            <a:endParaRPr/>
          </a:p>
        </p:txBody>
      </p:sp>
      <p:sp>
        <p:nvSpPr>
          <p:cNvPr id="292" name="Google Shape;292;p5"/>
          <p:cNvSpPr/>
          <p:nvPr/>
        </p:nvSpPr>
        <p:spPr>
          <a:xfrm>
            <a:off x="3446075" y="4379200"/>
            <a:ext cx="2114700" cy="429300"/>
          </a:xfrm>
          <a:prstGeom prst="roundRect">
            <a:avLst>
              <a:gd name="adj" fmla="val 11500"/>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Bruke kjerneverdiene gjennom hele oppdragsperioden</a:t>
            </a:r>
            <a:endParaRPr/>
          </a:p>
        </p:txBody>
      </p:sp>
      <p:sp>
        <p:nvSpPr>
          <p:cNvPr id="293" name="Google Shape;293;p5"/>
          <p:cNvSpPr/>
          <p:nvPr/>
        </p:nvSpPr>
        <p:spPr>
          <a:xfrm>
            <a:off x="5621225" y="4379200"/>
            <a:ext cx="2114700" cy="429300"/>
          </a:xfrm>
          <a:prstGeom prst="roundRect">
            <a:avLst>
              <a:gd name="adj" fmla="val 9079"/>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Delta på en turnering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6"/>
          <p:cNvSpPr txBox="1"/>
          <p:nvPr/>
        </p:nvSpPr>
        <p:spPr>
          <a:xfrm>
            <a:off x="2260309" y="2310140"/>
            <a:ext cx="4623382" cy="307736"/>
          </a:xfrm>
          <a:prstGeom prst="rect">
            <a:avLst/>
          </a:prstGeom>
          <a:noFill/>
          <a:ln>
            <a:noFill/>
          </a:ln>
        </p:spPr>
        <p:txBody>
          <a:bodyPr spcFirstLastPara="1" wrap="square" lIns="91425" tIns="45700" rIns="91425" bIns="45700" anchor="t" anchorCtr="0">
            <a:spAutoFit/>
          </a:bodyPr>
          <a:lstStyle/>
          <a:p>
            <a:pPr lvl="0" algn="ctr"/>
            <a:r>
              <a:rPr lang="nb-NO" u="sng" dirty="0" err="1"/>
              <a:t>https</a:t>
            </a:r>
            <a:r>
              <a:rPr lang="nb-NO" u="sng" dirty="0"/>
              <a:t>://</a:t>
            </a:r>
            <a:r>
              <a:rPr lang="nb-NO" u="sng" dirty="0" err="1"/>
              <a:t>www.youtube.com</a:t>
            </a:r>
            <a:r>
              <a:rPr lang="nb-NO" u="sng" dirty="0"/>
              <a:t>/</a:t>
            </a:r>
            <a:r>
              <a:rPr lang="nb-NO" u="sng" dirty="0" err="1"/>
              <a:t>watch?v</a:t>
            </a:r>
            <a:r>
              <a:rPr lang="nb-NO" u="sng" dirty="0"/>
              <a:t>=AMTexL02y4E</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8"/>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dirty="0">
                <a:latin typeface="Arial"/>
                <a:ea typeface="Arial"/>
                <a:cs typeface="Arial"/>
                <a:sym typeface="Arial"/>
              </a:rPr>
              <a:t>Hva vil dere få ut av å være med i FLL?</a:t>
            </a:r>
            <a:endParaRPr dirty="0">
              <a:latin typeface="Arial"/>
              <a:ea typeface="Arial"/>
              <a:cs typeface="Arial"/>
              <a:sym typeface="Arial"/>
            </a:endParaRPr>
          </a:p>
        </p:txBody>
      </p:sp>
      <p:cxnSp>
        <p:nvCxnSpPr>
          <p:cNvPr id="311" name="Google Shape;311;p8"/>
          <p:cNvCxnSpPr/>
          <p:nvPr/>
        </p:nvCxnSpPr>
        <p:spPr>
          <a:xfrm>
            <a:off x="263850" y="2928700"/>
            <a:ext cx="8616300" cy="0"/>
          </a:xfrm>
          <a:prstGeom prst="straightConnector1">
            <a:avLst/>
          </a:prstGeom>
          <a:noFill/>
          <a:ln w="19050" cap="flat" cmpd="sng">
            <a:solidFill>
              <a:schemeClr val="dk2"/>
            </a:solidFill>
            <a:prstDash val="solid"/>
            <a:round/>
            <a:headEnd type="none" w="sm" len="sm"/>
            <a:tailEnd type="none" w="sm" len="sm"/>
          </a:ln>
        </p:spPr>
      </p:cxnSp>
      <p:grpSp>
        <p:nvGrpSpPr>
          <p:cNvPr id="312" name="Google Shape;312;p8"/>
          <p:cNvGrpSpPr/>
          <p:nvPr/>
        </p:nvGrpSpPr>
        <p:grpSpPr>
          <a:xfrm>
            <a:off x="284811" y="1071123"/>
            <a:ext cx="1219645" cy="1954628"/>
            <a:chOff x="152856" y="1071123"/>
            <a:chExt cx="1219645" cy="1954628"/>
          </a:xfrm>
        </p:grpSpPr>
        <p:cxnSp>
          <p:nvCxnSpPr>
            <p:cNvPr id="313" name="Google Shape;313;p8"/>
            <p:cNvCxnSpPr>
              <a:stCxn id="314" idx="0"/>
            </p:cNvCxnSpPr>
            <p:nvPr/>
          </p:nvCxnSpPr>
          <p:spPr>
            <a:xfrm rot="10800000">
              <a:off x="744387"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14" name="Google Shape;314;p8"/>
            <p:cNvSpPr/>
            <p:nvPr/>
          </p:nvSpPr>
          <p:spPr>
            <a:xfrm>
              <a:off x="655287" y="2849651"/>
              <a:ext cx="178200" cy="176100"/>
            </a:xfrm>
            <a:prstGeom prst="ellips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p8"/>
            <p:cNvSpPr/>
            <p:nvPr/>
          </p:nvSpPr>
          <p:spPr>
            <a:xfrm>
              <a:off x="152856"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Jobbe med </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prosjektledel</a:t>
              </a:r>
              <a:r>
                <a:rPr lang="no-NO" sz="1200" dirty="0">
                  <a:solidFill>
                    <a:schemeClr val="dk1"/>
                  </a:solidFill>
                </a:rPr>
                <a:t>s</a:t>
              </a:r>
              <a:r>
                <a:rPr lang="no-NO" sz="1200" b="0" i="0" u="none" strike="noStrike" cap="none" dirty="0">
                  <a:solidFill>
                    <a:schemeClr val="dk1"/>
                  </a:solidFill>
                  <a:latin typeface="Arial"/>
                  <a:ea typeface="Arial"/>
                  <a:cs typeface="Arial"/>
                  <a:sym typeface="Arial"/>
                </a:rPr>
                <a:t>e</a:t>
              </a:r>
              <a:endParaRPr sz="1200" dirty="0"/>
            </a:p>
          </p:txBody>
        </p:sp>
      </p:grpSp>
      <p:grpSp>
        <p:nvGrpSpPr>
          <p:cNvPr id="316" name="Google Shape;316;p8"/>
          <p:cNvGrpSpPr/>
          <p:nvPr/>
        </p:nvGrpSpPr>
        <p:grpSpPr>
          <a:xfrm>
            <a:off x="1111390" y="2845541"/>
            <a:ext cx="1219646" cy="1940733"/>
            <a:chOff x="1199394" y="2845541"/>
            <a:chExt cx="1219646" cy="1940733"/>
          </a:xfrm>
        </p:grpSpPr>
        <p:sp>
          <p:nvSpPr>
            <p:cNvPr id="317" name="Google Shape;317;p8"/>
            <p:cNvSpPr/>
            <p:nvPr/>
          </p:nvSpPr>
          <p:spPr>
            <a:xfrm rot="10800000">
              <a:off x="1720117" y="2845541"/>
              <a:ext cx="178200" cy="176100"/>
            </a:xfrm>
            <a:prstGeom prst="ellipse">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18" name="Google Shape;318;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19" name="Google Shape;319;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Lære dere å programmere</a:t>
              </a:r>
              <a:endParaRPr dirty="0"/>
            </a:p>
          </p:txBody>
        </p:sp>
      </p:grpSp>
      <p:grpSp>
        <p:nvGrpSpPr>
          <p:cNvPr id="320" name="Google Shape;320;p8"/>
          <p:cNvGrpSpPr/>
          <p:nvPr/>
        </p:nvGrpSpPr>
        <p:grpSpPr>
          <a:xfrm>
            <a:off x="1937970" y="1071123"/>
            <a:ext cx="1219645" cy="1954628"/>
            <a:chOff x="1640740" y="1071123"/>
            <a:chExt cx="1219645" cy="1954628"/>
          </a:xfrm>
        </p:grpSpPr>
        <p:grpSp>
          <p:nvGrpSpPr>
            <p:cNvPr id="321" name="Google Shape;321;p8"/>
            <p:cNvGrpSpPr/>
            <p:nvPr/>
          </p:nvGrpSpPr>
          <p:grpSpPr>
            <a:xfrm>
              <a:off x="2157846" y="2468351"/>
              <a:ext cx="178200" cy="557400"/>
              <a:chOff x="930750" y="2468351"/>
              <a:chExt cx="178200" cy="557400"/>
            </a:xfrm>
          </p:grpSpPr>
          <p:cxnSp>
            <p:nvCxnSpPr>
              <p:cNvPr id="322" name="Google Shape;322;p8"/>
              <p:cNvCxnSpPr>
                <a:stCxn id="323" idx="0"/>
              </p:cNvCxnSpPr>
              <p:nvPr/>
            </p:nvCxnSpPr>
            <p:spPr>
              <a:xfrm rot="10800000">
                <a:off x="1019850"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23" name="Google Shape;323;p8"/>
              <p:cNvSpPr/>
              <p:nvPr/>
            </p:nvSpPr>
            <p:spPr>
              <a:xfrm>
                <a:off x="930750" y="2849651"/>
                <a:ext cx="178200" cy="1761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4" name="Google Shape;324;p8"/>
            <p:cNvSpPr/>
            <p:nvPr/>
          </p:nvSpPr>
          <p:spPr>
            <a:xfrm>
              <a:off x="1640740"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Løse verdens-</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problemer</a:t>
              </a:r>
              <a:endParaRPr sz="1200" dirty="0"/>
            </a:p>
            <a:p>
              <a:pPr marL="0" marR="0" lvl="0" indent="0" algn="ctr" rtl="0">
                <a:lnSpc>
                  <a:spcPct val="115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grpSp>
      <p:grpSp>
        <p:nvGrpSpPr>
          <p:cNvPr id="325" name="Google Shape;325;p8"/>
          <p:cNvGrpSpPr/>
          <p:nvPr/>
        </p:nvGrpSpPr>
        <p:grpSpPr>
          <a:xfrm>
            <a:off x="2764549" y="2845541"/>
            <a:ext cx="1219646" cy="1940733"/>
            <a:chOff x="2318442" y="2845541"/>
            <a:chExt cx="1219646" cy="1940733"/>
          </a:xfrm>
        </p:grpSpPr>
        <p:sp>
          <p:nvSpPr>
            <p:cNvPr id="326" name="Google Shape;326;p8"/>
            <p:cNvSpPr/>
            <p:nvPr/>
          </p:nvSpPr>
          <p:spPr>
            <a:xfrm rot="10800000">
              <a:off x="2836638" y="2845541"/>
              <a:ext cx="178200" cy="176100"/>
            </a:xfrm>
            <a:prstGeom prst="ellipse">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27" name="Google Shape;327;p8"/>
            <p:cNvGrpSpPr/>
            <p:nvPr/>
          </p:nvGrpSpPr>
          <p:grpSpPr>
            <a:xfrm>
              <a:off x="2318442" y="3011811"/>
              <a:ext cx="1219646" cy="1774463"/>
              <a:chOff x="1199394" y="3011811"/>
              <a:chExt cx="1219646" cy="1774463"/>
            </a:xfrm>
          </p:grpSpPr>
          <p:cxnSp>
            <p:nvCxnSpPr>
              <p:cNvPr id="328" name="Google Shape;328;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29" name="Google Shape;329;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Nå mål dere </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bestemmer selv!</a:t>
                </a:r>
                <a:endParaRPr sz="1200" dirty="0"/>
              </a:p>
            </p:txBody>
          </p:sp>
        </p:grpSp>
      </p:grpSp>
      <p:grpSp>
        <p:nvGrpSpPr>
          <p:cNvPr id="330" name="Google Shape;330;p8"/>
          <p:cNvGrpSpPr/>
          <p:nvPr/>
        </p:nvGrpSpPr>
        <p:grpSpPr>
          <a:xfrm>
            <a:off x="3591129" y="1071123"/>
            <a:ext cx="1219645" cy="1954628"/>
            <a:chOff x="3046874" y="1071123"/>
            <a:chExt cx="1219645" cy="1954628"/>
          </a:xfrm>
        </p:grpSpPr>
        <p:cxnSp>
          <p:nvCxnSpPr>
            <p:cNvPr id="331" name="Google Shape;331;p8"/>
            <p:cNvCxnSpPr/>
            <p:nvPr/>
          </p:nvCxnSpPr>
          <p:spPr>
            <a:xfrm rot="10800000">
              <a:off x="3656696"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32" name="Google Shape;332;p8"/>
            <p:cNvSpPr/>
            <p:nvPr/>
          </p:nvSpPr>
          <p:spPr>
            <a:xfrm>
              <a:off x="3046874"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Bli selvstendige </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og gode på å </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samarbeide</a:t>
              </a:r>
              <a:endParaRPr sz="1200" dirty="0"/>
            </a:p>
          </p:txBody>
        </p:sp>
        <p:sp>
          <p:nvSpPr>
            <p:cNvPr id="333" name="Google Shape;333;p8"/>
            <p:cNvSpPr/>
            <p:nvPr/>
          </p:nvSpPr>
          <p:spPr>
            <a:xfrm>
              <a:off x="3567596" y="2849651"/>
              <a:ext cx="178200" cy="1761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4" name="Google Shape;334;p8"/>
          <p:cNvGrpSpPr/>
          <p:nvPr/>
        </p:nvGrpSpPr>
        <p:grpSpPr>
          <a:xfrm>
            <a:off x="4417708" y="2845541"/>
            <a:ext cx="1219646" cy="1940733"/>
            <a:chOff x="5005925" y="2845541"/>
            <a:chExt cx="1219646" cy="1940733"/>
          </a:xfrm>
        </p:grpSpPr>
        <p:grpSp>
          <p:nvGrpSpPr>
            <p:cNvPr id="335" name="Google Shape;335;p8"/>
            <p:cNvGrpSpPr/>
            <p:nvPr/>
          </p:nvGrpSpPr>
          <p:grpSpPr>
            <a:xfrm>
              <a:off x="5005925" y="3011811"/>
              <a:ext cx="1219646" cy="1774463"/>
              <a:chOff x="1199394" y="3011811"/>
              <a:chExt cx="1219646" cy="1774463"/>
            </a:xfrm>
          </p:grpSpPr>
          <p:cxnSp>
            <p:nvCxnSpPr>
              <p:cNvPr id="336" name="Google Shape;336;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37" name="Google Shape;337;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Å holde ut når en møter </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utfordringer</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eller kjedelige </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perioder</a:t>
                </a:r>
                <a:endParaRPr sz="1200" dirty="0"/>
              </a:p>
            </p:txBody>
          </p:sp>
        </p:grpSp>
        <p:sp>
          <p:nvSpPr>
            <p:cNvPr id="338" name="Google Shape;338;p8"/>
            <p:cNvSpPr/>
            <p:nvPr/>
          </p:nvSpPr>
          <p:spPr>
            <a:xfrm rot="10800000">
              <a:off x="5524121" y="2845541"/>
              <a:ext cx="178200" cy="176100"/>
            </a:xfrm>
            <a:prstGeom prst="ellipse">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9" name="Google Shape;339;p8"/>
          <p:cNvGrpSpPr/>
          <p:nvPr/>
        </p:nvGrpSpPr>
        <p:grpSpPr>
          <a:xfrm>
            <a:off x="5244288" y="1071123"/>
            <a:ext cx="1219645" cy="1954628"/>
            <a:chOff x="5857104" y="1071123"/>
            <a:chExt cx="1219645" cy="1954628"/>
          </a:xfrm>
        </p:grpSpPr>
        <p:cxnSp>
          <p:nvCxnSpPr>
            <p:cNvPr id="340" name="Google Shape;340;p8"/>
            <p:cNvCxnSpPr/>
            <p:nvPr/>
          </p:nvCxnSpPr>
          <p:spPr>
            <a:xfrm rot="10800000">
              <a:off x="6452159"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41" name="Google Shape;341;p8"/>
            <p:cNvSpPr/>
            <p:nvPr/>
          </p:nvSpPr>
          <p:spPr>
            <a:xfrm>
              <a:off x="5857104"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Møte andre lag på turnering, og se og lære om det de har gjort</a:t>
              </a:r>
              <a:endParaRPr dirty="0"/>
            </a:p>
          </p:txBody>
        </p:sp>
        <p:sp>
          <p:nvSpPr>
            <p:cNvPr id="342" name="Google Shape;342;p8"/>
            <p:cNvSpPr/>
            <p:nvPr/>
          </p:nvSpPr>
          <p:spPr>
            <a:xfrm>
              <a:off x="6369126" y="2849651"/>
              <a:ext cx="178200" cy="176100"/>
            </a:xfrm>
            <a:prstGeom prst="ellips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3" name="Google Shape;343;p8"/>
          <p:cNvGrpSpPr/>
          <p:nvPr/>
        </p:nvGrpSpPr>
        <p:grpSpPr>
          <a:xfrm>
            <a:off x="6070867" y="2845541"/>
            <a:ext cx="1219646" cy="1940733"/>
            <a:chOff x="6835394" y="2845541"/>
            <a:chExt cx="1219646" cy="1940733"/>
          </a:xfrm>
        </p:grpSpPr>
        <p:sp>
          <p:nvSpPr>
            <p:cNvPr id="344" name="Google Shape;344;p8"/>
            <p:cNvSpPr/>
            <p:nvPr/>
          </p:nvSpPr>
          <p:spPr>
            <a:xfrm rot="10800000">
              <a:off x="7356117" y="2845541"/>
              <a:ext cx="178200" cy="176100"/>
            </a:xfrm>
            <a:prstGeom prst="ellipse">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45" name="Google Shape;345;p8"/>
            <p:cNvGrpSpPr/>
            <p:nvPr/>
          </p:nvGrpSpPr>
          <p:grpSpPr>
            <a:xfrm>
              <a:off x="6835394" y="3011811"/>
              <a:ext cx="1219646" cy="1774463"/>
              <a:chOff x="1199394" y="3011811"/>
              <a:chExt cx="1219646" cy="1774463"/>
            </a:xfrm>
          </p:grpSpPr>
          <p:cxnSp>
            <p:nvCxnSpPr>
              <p:cNvPr id="346" name="Google Shape;346;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47" name="Google Shape;347;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000"/>
                  <a:buFont typeface="Arial"/>
                  <a:buNone/>
                </a:pPr>
                <a:r>
                  <a:rPr lang="no-NO" sz="1000" b="0" i="0" u="none" strike="noStrike" cap="none" dirty="0">
                    <a:solidFill>
                      <a:schemeClr val="dk1"/>
                    </a:solidFill>
                    <a:latin typeface="Arial"/>
                    <a:ea typeface="Arial"/>
                    <a:cs typeface="Arial"/>
                    <a:sym typeface="Arial"/>
                  </a:rPr>
                  <a:t>Være en del av en global bevegelse av FLL-deltakere </a:t>
                </a:r>
                <a:endParaRPr sz="1000" dirty="0"/>
              </a:p>
              <a:p>
                <a:pPr marL="0" marR="0" lvl="0" indent="0" algn="ctr" rtl="0">
                  <a:lnSpc>
                    <a:spcPct val="115000"/>
                  </a:lnSpc>
                  <a:spcBef>
                    <a:spcPts val="0"/>
                  </a:spcBef>
                  <a:spcAft>
                    <a:spcPts val="0"/>
                  </a:spcAft>
                  <a:buClr>
                    <a:srgbClr val="000000"/>
                  </a:buClr>
                  <a:buSzPts val="1000"/>
                  <a:buFont typeface="Arial"/>
                  <a:buNone/>
                </a:pPr>
                <a:r>
                  <a:rPr lang="no-NO" sz="1000" b="0" i="0" u="none" strike="noStrike" cap="none" dirty="0">
                    <a:solidFill>
                      <a:schemeClr val="dk1"/>
                    </a:solidFill>
                    <a:latin typeface="Arial"/>
                    <a:ea typeface="Arial"/>
                    <a:cs typeface="Arial"/>
                    <a:sym typeface="Arial"/>
                  </a:rPr>
                  <a:t>som jobber med samme problem-</a:t>
                </a:r>
                <a:endParaRPr sz="1000" dirty="0"/>
              </a:p>
              <a:p>
                <a:pPr marL="0" marR="0" lvl="0" indent="0" algn="ctr" rtl="0">
                  <a:lnSpc>
                    <a:spcPct val="115000"/>
                  </a:lnSpc>
                  <a:spcBef>
                    <a:spcPts val="0"/>
                  </a:spcBef>
                  <a:spcAft>
                    <a:spcPts val="0"/>
                  </a:spcAft>
                  <a:buClr>
                    <a:srgbClr val="000000"/>
                  </a:buClr>
                  <a:buSzPts val="1000"/>
                  <a:buFont typeface="Arial"/>
                  <a:buNone/>
                </a:pPr>
                <a:r>
                  <a:rPr lang="no-NO" sz="1000" b="0" i="0" u="none" strike="noStrike" cap="none" dirty="0">
                    <a:solidFill>
                      <a:schemeClr val="dk1"/>
                    </a:solidFill>
                    <a:latin typeface="Arial"/>
                    <a:ea typeface="Arial"/>
                    <a:cs typeface="Arial"/>
                    <a:sym typeface="Arial"/>
                  </a:rPr>
                  <a:t>stilling som dere</a:t>
                </a:r>
                <a:endParaRPr sz="1000" dirty="0"/>
              </a:p>
            </p:txBody>
          </p:sp>
        </p:grpSp>
      </p:grpSp>
      <p:grpSp>
        <p:nvGrpSpPr>
          <p:cNvPr id="348" name="Google Shape;348;p8"/>
          <p:cNvGrpSpPr/>
          <p:nvPr/>
        </p:nvGrpSpPr>
        <p:grpSpPr>
          <a:xfrm>
            <a:off x="6897447" y="1071123"/>
            <a:ext cx="1219645" cy="1954628"/>
            <a:chOff x="7685904" y="1071123"/>
            <a:chExt cx="1219645" cy="1954628"/>
          </a:xfrm>
        </p:grpSpPr>
        <p:grpSp>
          <p:nvGrpSpPr>
            <p:cNvPr id="349" name="Google Shape;349;p8"/>
            <p:cNvGrpSpPr/>
            <p:nvPr/>
          </p:nvGrpSpPr>
          <p:grpSpPr>
            <a:xfrm>
              <a:off x="8203010" y="2468351"/>
              <a:ext cx="178200" cy="557400"/>
              <a:chOff x="930750" y="2468351"/>
              <a:chExt cx="178200" cy="557400"/>
            </a:xfrm>
          </p:grpSpPr>
          <p:cxnSp>
            <p:nvCxnSpPr>
              <p:cNvPr id="350" name="Google Shape;350;p8"/>
              <p:cNvCxnSpPr>
                <a:stCxn id="351" idx="0"/>
              </p:cNvCxnSpPr>
              <p:nvPr/>
            </p:nvCxnSpPr>
            <p:spPr>
              <a:xfrm rot="10800000">
                <a:off x="1019850"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51" name="Google Shape;351;p8"/>
              <p:cNvSpPr/>
              <p:nvPr/>
            </p:nvSpPr>
            <p:spPr>
              <a:xfrm>
                <a:off x="930750" y="2849651"/>
                <a:ext cx="178200" cy="1761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2" name="Google Shape;352;p8"/>
            <p:cNvSpPr/>
            <p:nvPr/>
          </p:nvSpPr>
          <p:spPr>
            <a:xfrm>
              <a:off x="7685904"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Jobbe som </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forskere</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og ingeniører</a:t>
              </a:r>
              <a:endParaRPr sz="1200" dirty="0"/>
            </a:p>
          </p:txBody>
        </p:sp>
      </p:grpSp>
      <p:grpSp>
        <p:nvGrpSpPr>
          <p:cNvPr id="353" name="Google Shape;353;p8"/>
          <p:cNvGrpSpPr/>
          <p:nvPr/>
        </p:nvGrpSpPr>
        <p:grpSpPr>
          <a:xfrm>
            <a:off x="7724023" y="2845541"/>
            <a:ext cx="1219646" cy="1940733"/>
            <a:chOff x="5005925" y="2845541"/>
            <a:chExt cx="1219646" cy="1940733"/>
          </a:xfrm>
        </p:grpSpPr>
        <p:grpSp>
          <p:nvGrpSpPr>
            <p:cNvPr id="354" name="Google Shape;354;p8"/>
            <p:cNvGrpSpPr/>
            <p:nvPr/>
          </p:nvGrpSpPr>
          <p:grpSpPr>
            <a:xfrm>
              <a:off x="5005925" y="3011811"/>
              <a:ext cx="1219646" cy="1774463"/>
              <a:chOff x="1199394" y="3011811"/>
              <a:chExt cx="1219646" cy="1774463"/>
            </a:xfrm>
          </p:grpSpPr>
          <p:cxnSp>
            <p:nvCxnSpPr>
              <p:cNvPr id="355" name="Google Shape;355;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56" name="Google Shape;356;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Lære om yrker dere aldri har </a:t>
                </a:r>
                <a:endParaRPr sz="1200" dirty="0"/>
              </a:p>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dirty="0">
                    <a:solidFill>
                      <a:schemeClr val="dk1"/>
                    </a:solidFill>
                    <a:latin typeface="Arial"/>
                    <a:ea typeface="Arial"/>
                    <a:cs typeface="Arial"/>
                    <a:sym typeface="Arial"/>
                  </a:rPr>
                  <a:t>hørt om før</a:t>
                </a:r>
                <a:endParaRPr sz="1200" dirty="0"/>
              </a:p>
            </p:txBody>
          </p:sp>
        </p:grpSp>
        <p:sp>
          <p:nvSpPr>
            <p:cNvPr id="357" name="Google Shape;357;p8"/>
            <p:cNvSpPr/>
            <p:nvPr/>
          </p:nvSpPr>
          <p:spPr>
            <a:xfrm rot="10800000">
              <a:off x="5524121" y="2845541"/>
              <a:ext cx="178200" cy="176100"/>
            </a:xfrm>
            <a:prstGeom prst="ellipse">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9"/>
          <p:cNvSpPr txBox="1">
            <a:spLocks noGrp="1"/>
          </p:cNvSpPr>
          <p:nvPr>
            <p:ph type="title"/>
          </p:nvPr>
        </p:nvSpPr>
        <p:spPr>
          <a:xfrm>
            <a:off x="2700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Det finnes mange mulige roller i FLL</a:t>
            </a:r>
            <a:endParaRPr>
              <a:latin typeface="Arial"/>
              <a:ea typeface="Arial"/>
              <a:cs typeface="Arial"/>
              <a:sym typeface="Arial"/>
            </a:endParaRPr>
          </a:p>
        </p:txBody>
      </p:sp>
      <p:pic>
        <p:nvPicPr>
          <p:cNvPr id="364" name="Google Shape;364;p9"/>
          <p:cNvPicPr preferRelativeResize="0">
            <a:picLocks noGrp="1"/>
          </p:cNvPicPr>
          <p:nvPr>
            <p:ph type="pic" idx="2"/>
          </p:nvPr>
        </p:nvPicPr>
        <p:blipFill rotWithShape="1">
          <a:blip r:embed="rId3">
            <a:alphaModFix/>
          </a:blip>
          <a:srcRect t="5243" b="5244"/>
          <a:stretch/>
        </p:blipFill>
        <p:spPr>
          <a:xfrm>
            <a:off x="4609025" y="1041400"/>
            <a:ext cx="4273500" cy="3825300"/>
          </a:xfrm>
          <a:prstGeom prst="roundRect">
            <a:avLst>
              <a:gd name="adj" fmla="val 2073"/>
            </a:avLst>
          </a:prstGeom>
          <a:noFill/>
          <a:ln>
            <a:noFill/>
          </a:ln>
        </p:spPr>
      </p:pic>
      <p:sp>
        <p:nvSpPr>
          <p:cNvPr id="365" name="Google Shape;365;p9"/>
          <p:cNvSpPr txBox="1">
            <a:spLocks noGrp="1"/>
          </p:cNvSpPr>
          <p:nvPr>
            <p:ph type="body" idx="1"/>
          </p:nvPr>
        </p:nvSpPr>
        <p:spPr>
          <a:xfrm>
            <a:off x="270000" y="1047600"/>
            <a:ext cx="4273500" cy="2844176"/>
          </a:xfrm>
          <a:prstGeom prst="rect">
            <a:avLst/>
          </a:prstGeom>
          <a:noFill/>
          <a:ln>
            <a:noFill/>
          </a:ln>
        </p:spPr>
        <p:txBody>
          <a:bodyPr spcFirstLastPara="1" wrap="square" lIns="90000" tIns="90000" rIns="90000" bIns="90000" anchor="ctr" anchorCtr="0">
            <a:normAutofit fontScale="77500" lnSpcReduction="20000"/>
          </a:bodyPr>
          <a:lstStyle/>
          <a:p>
            <a:pPr marL="457200" lvl="0" indent="-317500" algn="l" rtl="0">
              <a:lnSpc>
                <a:spcPct val="150000"/>
              </a:lnSpc>
              <a:spcBef>
                <a:spcPts val="0"/>
              </a:spcBef>
              <a:spcAft>
                <a:spcPts val="0"/>
              </a:spcAft>
              <a:buClr>
                <a:schemeClr val="accent6"/>
              </a:buClr>
              <a:buSzPct val="129032"/>
              <a:buChar char="●"/>
            </a:pPr>
            <a:r>
              <a:rPr lang="no-NO">
                <a:latin typeface="Arial"/>
                <a:ea typeface="Arial"/>
                <a:cs typeface="Arial"/>
                <a:sym typeface="Arial"/>
              </a:rPr>
              <a:t>Fotograf</a:t>
            </a:r>
            <a:endParaRPr/>
          </a:p>
          <a:p>
            <a:pPr marL="457200" lvl="0" indent="-317500" algn="l" rtl="0">
              <a:lnSpc>
                <a:spcPct val="150000"/>
              </a:lnSpc>
              <a:spcBef>
                <a:spcPts val="0"/>
              </a:spcBef>
              <a:spcAft>
                <a:spcPts val="0"/>
              </a:spcAft>
              <a:buClr>
                <a:srgbClr val="FF8E50"/>
              </a:buClr>
              <a:buSzPct val="129032"/>
              <a:buChar char="●"/>
            </a:pPr>
            <a:r>
              <a:rPr lang="no-NO">
                <a:latin typeface="Arial"/>
                <a:ea typeface="Arial"/>
                <a:cs typeface="Arial"/>
                <a:sym typeface="Arial"/>
              </a:rPr>
              <a:t>Programmerer</a:t>
            </a:r>
            <a:endParaRPr/>
          </a:p>
          <a:p>
            <a:pPr marL="457200" lvl="0" indent="-317500" algn="l" rtl="0">
              <a:lnSpc>
                <a:spcPct val="150000"/>
              </a:lnSpc>
              <a:spcBef>
                <a:spcPts val="0"/>
              </a:spcBef>
              <a:spcAft>
                <a:spcPts val="0"/>
              </a:spcAft>
              <a:buClr>
                <a:schemeClr val="accent3"/>
              </a:buClr>
              <a:buSzPct val="129032"/>
              <a:buChar char="●"/>
            </a:pPr>
            <a:r>
              <a:rPr lang="no-NO">
                <a:latin typeface="Arial"/>
                <a:ea typeface="Arial"/>
                <a:cs typeface="Arial"/>
                <a:sym typeface="Arial"/>
              </a:rPr>
              <a:t>Oppmuntrer</a:t>
            </a:r>
            <a:endParaRPr/>
          </a:p>
          <a:p>
            <a:pPr marL="457200" lvl="0" indent="-317500" algn="l" rtl="0">
              <a:lnSpc>
                <a:spcPct val="150000"/>
              </a:lnSpc>
              <a:spcBef>
                <a:spcPts val="0"/>
              </a:spcBef>
              <a:spcAft>
                <a:spcPts val="0"/>
              </a:spcAft>
              <a:buClr>
                <a:schemeClr val="accent1"/>
              </a:buClr>
              <a:buSzPct val="129032"/>
              <a:buChar char="●"/>
            </a:pPr>
            <a:r>
              <a:rPr lang="no-NO">
                <a:latin typeface="Arial"/>
                <a:ea typeface="Arial"/>
                <a:cs typeface="Arial"/>
                <a:sym typeface="Arial"/>
              </a:rPr>
              <a:t>Intervjuer</a:t>
            </a:r>
            <a:endParaRPr/>
          </a:p>
          <a:p>
            <a:pPr marL="457200" lvl="0" indent="-317500" algn="l" rtl="0">
              <a:lnSpc>
                <a:spcPct val="150000"/>
              </a:lnSpc>
              <a:spcBef>
                <a:spcPts val="0"/>
              </a:spcBef>
              <a:spcAft>
                <a:spcPts val="0"/>
              </a:spcAft>
              <a:buClr>
                <a:schemeClr val="accent4"/>
              </a:buClr>
              <a:buSzPct val="129032"/>
              <a:buChar char="●"/>
            </a:pPr>
            <a:r>
              <a:rPr lang="no-NO">
                <a:latin typeface="Arial"/>
                <a:ea typeface="Arial"/>
                <a:cs typeface="Arial"/>
                <a:sym typeface="Arial"/>
              </a:rPr>
              <a:t>Prosjektleder</a:t>
            </a:r>
            <a:endParaRPr/>
          </a:p>
          <a:p>
            <a:pPr marL="457200" lvl="0" indent="-317500" algn="l" rtl="0">
              <a:lnSpc>
                <a:spcPct val="150000"/>
              </a:lnSpc>
              <a:spcBef>
                <a:spcPts val="0"/>
              </a:spcBef>
              <a:spcAft>
                <a:spcPts val="0"/>
              </a:spcAft>
              <a:buClr>
                <a:srgbClr val="BFB0FE"/>
              </a:buClr>
              <a:buSzPct val="129032"/>
              <a:buChar char="●"/>
            </a:pPr>
            <a:r>
              <a:rPr lang="no-NO">
                <a:latin typeface="Arial"/>
                <a:ea typeface="Arial"/>
                <a:cs typeface="Arial"/>
                <a:sym typeface="Arial"/>
              </a:rPr>
              <a:t>Forsker</a:t>
            </a:r>
            <a:endParaRPr/>
          </a:p>
          <a:p>
            <a:pPr marL="457200" lvl="0" indent="-317500" algn="l" rtl="0">
              <a:lnSpc>
                <a:spcPct val="150000"/>
              </a:lnSpc>
              <a:spcBef>
                <a:spcPts val="0"/>
              </a:spcBef>
              <a:spcAft>
                <a:spcPts val="0"/>
              </a:spcAft>
              <a:buClr>
                <a:schemeClr val="accent6"/>
              </a:buClr>
              <a:buSzPct val="129032"/>
              <a:buChar char="●"/>
            </a:pPr>
            <a:r>
              <a:rPr lang="no-NO">
                <a:latin typeface="Arial"/>
                <a:ea typeface="Arial"/>
                <a:cs typeface="Arial"/>
                <a:sym typeface="Arial"/>
              </a:rPr>
              <a:t>Nysgjerrigper</a:t>
            </a:r>
            <a:endParaRPr/>
          </a:p>
          <a:p>
            <a:pPr marL="457200" lvl="0" indent="-317500" algn="l" rtl="0">
              <a:lnSpc>
                <a:spcPct val="150000"/>
              </a:lnSpc>
              <a:spcBef>
                <a:spcPts val="0"/>
              </a:spcBef>
              <a:spcAft>
                <a:spcPts val="0"/>
              </a:spcAft>
              <a:buClr>
                <a:srgbClr val="FF8E50"/>
              </a:buClr>
              <a:buSzPct val="129032"/>
              <a:buChar char="●"/>
            </a:pPr>
            <a:r>
              <a:rPr lang="no-NO">
                <a:latin typeface="Arial"/>
                <a:ea typeface="Arial"/>
                <a:cs typeface="Arial"/>
                <a:sym typeface="Arial"/>
              </a:rPr>
              <a:t>Designer</a:t>
            </a:r>
            <a:endParaRPr/>
          </a:p>
          <a:p>
            <a:pPr marL="457200" lvl="0" indent="-317500" algn="l" rtl="0">
              <a:lnSpc>
                <a:spcPct val="150000"/>
              </a:lnSpc>
              <a:spcBef>
                <a:spcPts val="0"/>
              </a:spcBef>
              <a:spcAft>
                <a:spcPts val="0"/>
              </a:spcAft>
              <a:buClr>
                <a:schemeClr val="accent3"/>
              </a:buClr>
              <a:buSzPct val="129032"/>
              <a:buChar char="●"/>
            </a:pPr>
            <a:r>
              <a:rPr lang="no-NO">
                <a:latin typeface="Arial"/>
                <a:ea typeface="Arial"/>
                <a:cs typeface="Arial"/>
                <a:sym typeface="Arial"/>
              </a:rPr>
              <a:t>Tenkeren</a:t>
            </a:r>
            <a:endParaRPr/>
          </a:p>
          <a:p>
            <a:pPr marL="457200" lvl="0" indent="-317500" algn="l" rtl="0">
              <a:lnSpc>
                <a:spcPct val="150000"/>
              </a:lnSpc>
              <a:spcBef>
                <a:spcPts val="0"/>
              </a:spcBef>
              <a:spcAft>
                <a:spcPts val="0"/>
              </a:spcAft>
              <a:buClr>
                <a:schemeClr val="accent1"/>
              </a:buClr>
              <a:buSzPct val="129032"/>
              <a:buChar char="●"/>
            </a:pPr>
            <a:r>
              <a:rPr lang="no-NO">
                <a:latin typeface="Arial"/>
                <a:ea typeface="Arial"/>
                <a:cs typeface="Arial"/>
                <a:sym typeface="Arial"/>
              </a:rPr>
              <a:t>Konstruktør</a:t>
            </a:r>
            <a:endParaRPr/>
          </a:p>
          <a:p>
            <a:pPr marL="457200" lvl="0" indent="-317500" algn="l" rtl="0">
              <a:lnSpc>
                <a:spcPct val="150000"/>
              </a:lnSpc>
              <a:spcBef>
                <a:spcPts val="0"/>
              </a:spcBef>
              <a:spcAft>
                <a:spcPts val="0"/>
              </a:spcAft>
              <a:buClr>
                <a:schemeClr val="accent4"/>
              </a:buClr>
              <a:buSzPct val="129032"/>
              <a:buChar char="●"/>
            </a:pPr>
            <a:r>
              <a:rPr lang="no-NO">
                <a:latin typeface="Arial"/>
                <a:ea typeface="Arial"/>
                <a:cs typeface="Arial"/>
                <a:sym typeface="Arial"/>
              </a:rPr>
              <a:t>PR-ansvarlig</a:t>
            </a:r>
            <a:endParaRPr/>
          </a:p>
          <a:p>
            <a:pPr marL="457200" lvl="0" indent="-317500" algn="l" rtl="0">
              <a:lnSpc>
                <a:spcPct val="150000"/>
              </a:lnSpc>
              <a:spcBef>
                <a:spcPts val="0"/>
              </a:spcBef>
              <a:spcAft>
                <a:spcPts val="0"/>
              </a:spcAft>
              <a:buClr>
                <a:srgbClr val="BFB0FE"/>
              </a:buClr>
              <a:buSzPct val="129032"/>
              <a:buChar char="●"/>
            </a:pPr>
            <a:r>
              <a:rPr lang="no-NO">
                <a:latin typeface="Arial"/>
                <a:ea typeface="Arial"/>
                <a:cs typeface="Arial"/>
                <a:sym typeface="Arial"/>
              </a:rPr>
              <a:t>Materialansvarlig</a:t>
            </a:r>
            <a:endParaRPr/>
          </a:p>
        </p:txBody>
      </p:sp>
      <p:sp>
        <p:nvSpPr>
          <p:cNvPr id="366" name="Google Shape;366;p9"/>
          <p:cNvSpPr txBox="1"/>
          <p:nvPr/>
        </p:nvSpPr>
        <p:spPr>
          <a:xfrm>
            <a:off x="270000" y="4258112"/>
            <a:ext cx="3733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1200" b="0" i="0" u="none" strike="noStrike" cap="none">
                <a:solidFill>
                  <a:srgbClr val="000000"/>
                </a:solidFill>
                <a:latin typeface="Arial"/>
                <a:ea typeface="Arial"/>
                <a:cs typeface="Arial"/>
                <a:sym typeface="Arial"/>
              </a:rPr>
              <a:t>Ser du ikke noe som passer deg? Hva er du god på </a:t>
            </a:r>
            <a:br>
              <a:rPr lang="no-NO" sz="1200" b="0" i="0" u="none" strike="noStrike" cap="none">
                <a:solidFill>
                  <a:srgbClr val="000000"/>
                </a:solidFill>
                <a:latin typeface="Arial"/>
                <a:ea typeface="Arial"/>
                <a:cs typeface="Arial"/>
                <a:sym typeface="Arial"/>
              </a:rPr>
            </a:br>
            <a:r>
              <a:rPr lang="no-NO" sz="1200" b="0" i="0" u="none" strike="noStrike" cap="none">
                <a:solidFill>
                  <a:srgbClr val="000000"/>
                </a:solidFill>
                <a:latin typeface="Arial"/>
                <a:ea typeface="Arial"/>
                <a:cs typeface="Arial"/>
                <a:sym typeface="Arial"/>
              </a:rPr>
              <a:t>eller vil lære? Du finner din plass om du prøver!</a:t>
            </a:r>
            <a:endParaRPr/>
          </a:p>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1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Er dere klare til å komme i gang?</a:t>
            </a:r>
            <a:endParaRPr>
              <a:latin typeface="Arial"/>
              <a:ea typeface="Arial"/>
              <a:cs typeface="Arial"/>
              <a:sym typeface="Arial"/>
            </a:endParaRPr>
          </a:p>
        </p:txBody>
      </p:sp>
      <p:pic>
        <p:nvPicPr>
          <p:cNvPr id="373" name="Google Shape;373;p10" title="presentasjon2.jpg"/>
          <p:cNvPicPr preferRelativeResize="0">
            <a:picLocks noGrp="1"/>
          </p:cNvPicPr>
          <p:nvPr>
            <p:ph type="pic" idx="2"/>
          </p:nvPr>
        </p:nvPicPr>
        <p:blipFill rotWithShape="1">
          <a:blip r:embed="rId3">
            <a:alphaModFix/>
          </a:blip>
          <a:srcRect t="49" b="59"/>
          <a:stretch/>
        </p:blipFill>
        <p:spPr>
          <a:xfrm>
            <a:off x="269900" y="1047750"/>
            <a:ext cx="2831100" cy="1884900"/>
          </a:xfrm>
          <a:prstGeom prst="roundRect">
            <a:avLst>
              <a:gd name="adj" fmla="val 4639"/>
            </a:avLst>
          </a:prstGeom>
          <a:noFill/>
          <a:ln>
            <a:noFill/>
          </a:ln>
        </p:spPr>
      </p:pic>
      <p:pic>
        <p:nvPicPr>
          <p:cNvPr id="374" name="Google Shape;374;p10" title="stand1-s.jpg"/>
          <p:cNvPicPr preferRelativeResize="0">
            <a:picLocks noGrp="1"/>
          </p:cNvPicPr>
          <p:nvPr>
            <p:ph type="pic" idx="3"/>
          </p:nvPr>
        </p:nvPicPr>
        <p:blipFill rotWithShape="1">
          <a:blip r:embed="rId4">
            <a:alphaModFix/>
          </a:blip>
          <a:srcRect t="6843" b="6851"/>
          <a:stretch/>
        </p:blipFill>
        <p:spPr>
          <a:xfrm>
            <a:off x="3156400" y="1047750"/>
            <a:ext cx="2831100" cy="1884900"/>
          </a:xfrm>
          <a:prstGeom prst="roundRect">
            <a:avLst>
              <a:gd name="adj" fmla="val 4238"/>
            </a:avLst>
          </a:prstGeom>
          <a:noFill/>
          <a:ln>
            <a:noFill/>
          </a:ln>
        </p:spPr>
      </p:pic>
      <p:pic>
        <p:nvPicPr>
          <p:cNvPr id="375" name="Google Shape;375;p10" title="Vinnere-SEPTEMB-ss.jpg"/>
          <p:cNvPicPr preferRelativeResize="0">
            <a:picLocks noGrp="1"/>
          </p:cNvPicPr>
          <p:nvPr>
            <p:ph type="pic" idx="4"/>
          </p:nvPr>
        </p:nvPicPr>
        <p:blipFill rotWithShape="1">
          <a:blip r:embed="rId5">
            <a:alphaModFix/>
          </a:blip>
          <a:srcRect l="7755" r="7755"/>
          <a:stretch/>
        </p:blipFill>
        <p:spPr>
          <a:xfrm>
            <a:off x="6043000" y="1047750"/>
            <a:ext cx="2831100" cy="1884900"/>
          </a:xfrm>
          <a:prstGeom prst="roundRect">
            <a:avLst>
              <a:gd name="adj" fmla="val 3837"/>
            </a:avLst>
          </a:prstGeom>
          <a:noFill/>
          <a:ln>
            <a:noFill/>
          </a:ln>
        </p:spPr>
      </p:pic>
      <p:pic>
        <p:nvPicPr>
          <p:cNvPr id="376" name="Google Shape;376;p10" title="Publikum5-KS-hel.jpg"/>
          <p:cNvPicPr preferRelativeResize="0">
            <a:picLocks noGrp="1"/>
          </p:cNvPicPr>
          <p:nvPr>
            <p:ph type="pic" idx="5"/>
          </p:nvPr>
        </p:nvPicPr>
        <p:blipFill rotWithShape="1">
          <a:blip r:embed="rId6">
            <a:alphaModFix/>
          </a:blip>
          <a:srcRect l="7755" r="7755"/>
          <a:stretch/>
        </p:blipFill>
        <p:spPr>
          <a:xfrm>
            <a:off x="269900" y="3001550"/>
            <a:ext cx="2831100" cy="1884900"/>
          </a:xfrm>
          <a:prstGeom prst="roundRect">
            <a:avLst>
              <a:gd name="adj" fmla="val 4238"/>
            </a:avLst>
          </a:prstGeom>
          <a:noFill/>
          <a:ln>
            <a:noFill/>
          </a:ln>
        </p:spPr>
      </p:pic>
      <p:pic>
        <p:nvPicPr>
          <p:cNvPr id="377" name="Google Shape;377;p10" title="vinnerlag-klem.jpg"/>
          <p:cNvPicPr preferRelativeResize="0">
            <a:picLocks noGrp="1"/>
          </p:cNvPicPr>
          <p:nvPr>
            <p:ph type="pic" idx="6"/>
          </p:nvPr>
        </p:nvPicPr>
        <p:blipFill rotWithShape="1">
          <a:blip r:embed="rId7">
            <a:alphaModFix/>
          </a:blip>
          <a:srcRect l="7755" r="7755"/>
          <a:stretch/>
        </p:blipFill>
        <p:spPr>
          <a:xfrm>
            <a:off x="3156400" y="3001550"/>
            <a:ext cx="2831100" cy="1884900"/>
          </a:xfrm>
          <a:prstGeom prst="roundRect">
            <a:avLst>
              <a:gd name="adj" fmla="val 4639"/>
            </a:avLst>
          </a:prstGeom>
          <a:noFill/>
          <a:ln>
            <a:noFill/>
          </a:ln>
        </p:spPr>
      </p:pic>
      <p:pic>
        <p:nvPicPr>
          <p:cNvPr id="378" name="Google Shape;378;p10" title="robotkamp2-s.jpg"/>
          <p:cNvPicPr preferRelativeResize="0">
            <a:picLocks noGrp="1"/>
          </p:cNvPicPr>
          <p:nvPr>
            <p:ph type="pic" idx="7"/>
          </p:nvPr>
        </p:nvPicPr>
        <p:blipFill rotWithShape="1">
          <a:blip r:embed="rId8">
            <a:alphaModFix/>
          </a:blip>
          <a:srcRect t="6843" b="6851"/>
          <a:stretch/>
        </p:blipFill>
        <p:spPr>
          <a:xfrm>
            <a:off x="6043000" y="3001550"/>
            <a:ext cx="2831100" cy="1884900"/>
          </a:xfrm>
          <a:prstGeom prst="roundRect">
            <a:avLst>
              <a:gd name="adj" fmla="val 3436"/>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11"/>
          <p:cNvSpPr/>
          <p:nvPr/>
        </p:nvSpPr>
        <p:spPr>
          <a:xfrm>
            <a:off x="4572000" y="1197027"/>
            <a:ext cx="4225499" cy="3296913"/>
          </a:xfrm>
          <a:prstGeom prst="roundRect">
            <a:avLst>
              <a:gd name="adj" fmla="val 6403"/>
            </a:avLst>
          </a:prstGeom>
          <a:solidFill>
            <a:schemeClr val="accent2"/>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Roboto Light"/>
              <a:ea typeface="Roboto Light"/>
              <a:cs typeface="Roboto Light"/>
              <a:sym typeface="Roboto Light"/>
            </a:endParaRPr>
          </a:p>
        </p:txBody>
      </p:sp>
      <p:sp>
        <p:nvSpPr>
          <p:cNvPr id="385" name="Google Shape;385;p1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Nå starter vi:</a:t>
            </a:r>
            <a:br>
              <a:rPr lang="no-NO">
                <a:latin typeface="Arial"/>
                <a:ea typeface="Arial"/>
                <a:cs typeface="Arial"/>
                <a:sym typeface="Arial"/>
              </a:rPr>
            </a:br>
            <a:r>
              <a:rPr lang="no-NO">
                <a:latin typeface="Arial"/>
                <a:ea typeface="Arial"/>
                <a:cs typeface="Arial"/>
                <a:sym typeface="Arial"/>
              </a:rPr>
              <a:t>Kjerneverdier – hvordan gjør vi det?</a:t>
            </a:r>
            <a:endParaRPr>
              <a:latin typeface="Arial"/>
              <a:ea typeface="Arial"/>
              <a:cs typeface="Arial"/>
              <a:sym typeface="Arial"/>
            </a:endParaRPr>
          </a:p>
        </p:txBody>
      </p:sp>
      <p:sp>
        <p:nvSpPr>
          <p:cNvPr id="386" name="Google Shape;386;p11"/>
          <p:cNvSpPr txBox="1">
            <a:spLocks noGrp="1"/>
          </p:cNvSpPr>
          <p:nvPr>
            <p:ph type="body" idx="1"/>
          </p:nvPr>
        </p:nvSpPr>
        <p:spPr>
          <a:xfrm>
            <a:off x="4656760" y="1831027"/>
            <a:ext cx="4140739" cy="2653990"/>
          </a:xfrm>
          <a:prstGeom prst="rect">
            <a:avLst/>
          </a:prstGeom>
          <a:noFill/>
          <a:ln>
            <a:noFill/>
          </a:ln>
        </p:spPr>
        <p:txBody>
          <a:bodyPr spcFirstLastPara="1" wrap="square" lIns="91425" tIns="90000" rIns="91425" bIns="162000" anchor="ctr" anchorCtr="0">
            <a:noAutofit/>
          </a:bodyPr>
          <a:lstStyle/>
          <a:p>
            <a:pPr marL="457200" lvl="0" indent="-317500" algn="l" rtl="0">
              <a:lnSpc>
                <a:spcPct val="150000"/>
              </a:lnSpc>
              <a:spcBef>
                <a:spcPts val="400"/>
              </a:spcBef>
              <a:spcAft>
                <a:spcPts val="0"/>
              </a:spcAft>
              <a:buClr>
                <a:schemeClr val="dk1"/>
              </a:buClr>
              <a:buSzPts val="1397"/>
              <a:buFont typeface="Arial"/>
              <a:buChar char="•"/>
            </a:pPr>
            <a:r>
              <a:rPr lang="no-NO" sz="1100" b="1">
                <a:solidFill>
                  <a:srgbClr val="202020"/>
                </a:solidFill>
                <a:latin typeface="Arial"/>
                <a:ea typeface="Arial"/>
                <a:cs typeface="Arial"/>
                <a:sym typeface="Arial"/>
              </a:rPr>
              <a:t>Oppdagelse:</a:t>
            </a:r>
            <a:r>
              <a:rPr lang="no-NO" sz="1100">
                <a:solidFill>
                  <a:srgbClr val="202020"/>
                </a:solidFill>
                <a:latin typeface="Arial"/>
                <a:ea typeface="Arial"/>
                <a:cs typeface="Arial"/>
                <a:sym typeface="Arial"/>
              </a:rPr>
              <a:t> Vi utforsker nye kunnskaper og idéer</a:t>
            </a:r>
            <a:endParaRPr/>
          </a:p>
          <a:p>
            <a:pPr marL="457200" lvl="0" indent="-317500" algn="l" rtl="0">
              <a:lnSpc>
                <a:spcPct val="150000"/>
              </a:lnSpc>
              <a:spcBef>
                <a:spcPts val="0"/>
              </a:spcBef>
              <a:spcAft>
                <a:spcPts val="0"/>
              </a:spcAft>
              <a:buClr>
                <a:schemeClr val="dk1"/>
              </a:buClr>
              <a:buSzPts val="1397"/>
              <a:buFont typeface="Arial"/>
              <a:buChar char="•"/>
            </a:pPr>
            <a:r>
              <a:rPr lang="no-NO" sz="1100" b="1">
                <a:solidFill>
                  <a:srgbClr val="202020"/>
                </a:solidFill>
                <a:latin typeface="Arial"/>
                <a:ea typeface="Arial"/>
                <a:cs typeface="Arial"/>
                <a:sym typeface="Arial"/>
              </a:rPr>
              <a:t>Innovasjon: </a:t>
            </a:r>
            <a:r>
              <a:rPr lang="no-NO" sz="1100">
                <a:solidFill>
                  <a:srgbClr val="202020"/>
                </a:solidFill>
                <a:latin typeface="Arial"/>
                <a:ea typeface="Arial"/>
                <a:cs typeface="Arial"/>
                <a:sym typeface="Arial"/>
              </a:rPr>
              <a:t>Vi bruker kreativitet og utholdenhet for </a:t>
            </a:r>
            <a:br>
              <a:rPr lang="no-NO" sz="1100">
                <a:solidFill>
                  <a:srgbClr val="202020"/>
                </a:solidFill>
                <a:latin typeface="Arial"/>
                <a:ea typeface="Arial"/>
                <a:cs typeface="Arial"/>
                <a:sym typeface="Arial"/>
              </a:rPr>
            </a:br>
            <a:r>
              <a:rPr lang="no-NO" sz="1100">
                <a:solidFill>
                  <a:srgbClr val="202020"/>
                </a:solidFill>
                <a:latin typeface="Arial"/>
                <a:ea typeface="Arial"/>
                <a:cs typeface="Arial"/>
                <a:sym typeface="Arial"/>
              </a:rPr>
              <a:t>å løse problemer</a:t>
            </a:r>
            <a:endParaRPr/>
          </a:p>
          <a:p>
            <a:pPr marL="457200" lvl="0" indent="-317500" algn="l" rtl="0">
              <a:lnSpc>
                <a:spcPct val="150000"/>
              </a:lnSpc>
              <a:spcBef>
                <a:spcPts val="0"/>
              </a:spcBef>
              <a:spcAft>
                <a:spcPts val="0"/>
              </a:spcAft>
              <a:buClr>
                <a:schemeClr val="dk1"/>
              </a:buClr>
              <a:buSzPts val="1397"/>
              <a:buFont typeface="Arial"/>
              <a:buChar char="•"/>
            </a:pPr>
            <a:r>
              <a:rPr lang="no-NO" sz="1100" b="1">
                <a:solidFill>
                  <a:srgbClr val="202020"/>
                </a:solidFill>
                <a:latin typeface="Arial"/>
                <a:ea typeface="Arial"/>
                <a:cs typeface="Arial"/>
                <a:sym typeface="Arial"/>
              </a:rPr>
              <a:t>Innvirkning: </a:t>
            </a:r>
            <a:r>
              <a:rPr lang="no-NO" sz="1100">
                <a:solidFill>
                  <a:srgbClr val="202020"/>
                </a:solidFill>
                <a:latin typeface="Arial"/>
                <a:ea typeface="Arial"/>
                <a:cs typeface="Arial"/>
                <a:sym typeface="Arial"/>
              </a:rPr>
              <a:t>Vi bruker det vi lærer til å forbedre verden</a:t>
            </a:r>
            <a:endParaRPr/>
          </a:p>
          <a:p>
            <a:pPr marL="457200" lvl="0" indent="-317500" algn="l" rtl="0">
              <a:lnSpc>
                <a:spcPct val="150000"/>
              </a:lnSpc>
              <a:spcBef>
                <a:spcPts val="0"/>
              </a:spcBef>
              <a:spcAft>
                <a:spcPts val="0"/>
              </a:spcAft>
              <a:buClr>
                <a:schemeClr val="dk1"/>
              </a:buClr>
              <a:buSzPts val="1397"/>
              <a:buFont typeface="Arial"/>
              <a:buChar char="•"/>
            </a:pPr>
            <a:r>
              <a:rPr lang="no-NO" sz="1100" b="1">
                <a:solidFill>
                  <a:srgbClr val="202020"/>
                </a:solidFill>
                <a:latin typeface="Arial"/>
                <a:ea typeface="Arial"/>
                <a:cs typeface="Arial"/>
                <a:sym typeface="Arial"/>
              </a:rPr>
              <a:t>Inkludering: </a:t>
            </a:r>
            <a:r>
              <a:rPr lang="no-NO" sz="1100">
                <a:solidFill>
                  <a:srgbClr val="202020"/>
                </a:solidFill>
                <a:latin typeface="Arial"/>
                <a:ea typeface="Arial"/>
                <a:cs typeface="Arial"/>
                <a:sym typeface="Arial"/>
              </a:rPr>
              <a:t>Vi respekterer hverandre og omfavner </a:t>
            </a:r>
            <a:br>
              <a:rPr lang="no-NO" sz="1100">
                <a:solidFill>
                  <a:srgbClr val="202020"/>
                </a:solidFill>
                <a:latin typeface="Arial"/>
                <a:ea typeface="Arial"/>
                <a:cs typeface="Arial"/>
                <a:sym typeface="Arial"/>
              </a:rPr>
            </a:br>
            <a:r>
              <a:rPr lang="no-NO" sz="1100">
                <a:solidFill>
                  <a:srgbClr val="202020"/>
                </a:solidFill>
                <a:latin typeface="Arial"/>
                <a:ea typeface="Arial"/>
                <a:cs typeface="Arial"/>
                <a:sym typeface="Arial"/>
              </a:rPr>
              <a:t>våre ulikheter</a:t>
            </a:r>
            <a:endParaRPr/>
          </a:p>
          <a:p>
            <a:pPr marL="457200" lvl="0" indent="-317500" algn="l" rtl="0">
              <a:lnSpc>
                <a:spcPct val="150000"/>
              </a:lnSpc>
              <a:spcBef>
                <a:spcPts val="0"/>
              </a:spcBef>
              <a:spcAft>
                <a:spcPts val="0"/>
              </a:spcAft>
              <a:buClr>
                <a:schemeClr val="dk1"/>
              </a:buClr>
              <a:buSzPts val="1397"/>
              <a:buFont typeface="Arial"/>
              <a:buChar char="•"/>
            </a:pPr>
            <a:r>
              <a:rPr lang="no-NO" sz="1100" b="1">
                <a:solidFill>
                  <a:srgbClr val="202020"/>
                </a:solidFill>
                <a:latin typeface="Arial"/>
                <a:ea typeface="Arial"/>
                <a:cs typeface="Arial"/>
                <a:sym typeface="Arial"/>
              </a:rPr>
              <a:t>Lagarbeid: </a:t>
            </a:r>
            <a:r>
              <a:rPr lang="no-NO" sz="1100">
                <a:solidFill>
                  <a:srgbClr val="202020"/>
                </a:solidFill>
                <a:latin typeface="Arial"/>
                <a:ea typeface="Arial"/>
                <a:cs typeface="Arial"/>
                <a:sym typeface="Arial"/>
              </a:rPr>
              <a:t>Vi er sterkere når vi arbeider sammen</a:t>
            </a:r>
            <a:endParaRPr/>
          </a:p>
          <a:p>
            <a:pPr marL="457200" lvl="0" indent="-317500" algn="l" rtl="0">
              <a:lnSpc>
                <a:spcPct val="150000"/>
              </a:lnSpc>
              <a:spcBef>
                <a:spcPts val="0"/>
              </a:spcBef>
              <a:spcAft>
                <a:spcPts val="0"/>
              </a:spcAft>
              <a:buClr>
                <a:schemeClr val="dk1"/>
              </a:buClr>
              <a:buSzPts val="1397"/>
              <a:buFont typeface="Arial"/>
              <a:buChar char="•"/>
            </a:pPr>
            <a:r>
              <a:rPr lang="no-NO" sz="1100" b="1">
                <a:solidFill>
                  <a:srgbClr val="202020"/>
                </a:solidFill>
                <a:latin typeface="Arial"/>
                <a:ea typeface="Arial"/>
                <a:cs typeface="Arial"/>
                <a:sym typeface="Arial"/>
              </a:rPr>
              <a:t>Moro: </a:t>
            </a:r>
            <a:r>
              <a:rPr lang="no-NO" sz="1100">
                <a:solidFill>
                  <a:srgbClr val="202020"/>
                </a:solidFill>
                <a:latin typeface="Arial"/>
                <a:ea typeface="Arial"/>
                <a:cs typeface="Arial"/>
                <a:sym typeface="Arial"/>
              </a:rPr>
              <a:t>Vi har det gøy!</a:t>
            </a:r>
            <a:endParaRPr sz="1100" b="1">
              <a:solidFill>
                <a:srgbClr val="202020"/>
              </a:solidFill>
              <a:latin typeface="Arial"/>
              <a:ea typeface="Arial"/>
              <a:cs typeface="Arial"/>
              <a:sym typeface="Arial"/>
            </a:endParaRPr>
          </a:p>
        </p:txBody>
      </p:sp>
      <p:sp>
        <p:nvSpPr>
          <p:cNvPr id="387" name="Google Shape;387;p11"/>
          <p:cNvSpPr txBox="1"/>
          <p:nvPr/>
        </p:nvSpPr>
        <p:spPr>
          <a:xfrm>
            <a:off x="270200" y="1581356"/>
            <a:ext cx="4072501" cy="2076243"/>
          </a:xfrm>
          <a:prstGeom prst="rect">
            <a:avLst/>
          </a:prstGeom>
          <a:noFill/>
          <a:ln>
            <a:noFill/>
          </a:ln>
        </p:spPr>
        <p:txBody>
          <a:bodyPr spcFirstLastPara="1" wrap="square" lIns="91425" tIns="0" rIns="91425" bIns="90000" anchor="t" anchorCtr="0">
            <a:noAutofit/>
          </a:bodyPr>
          <a:lstStyle/>
          <a:p>
            <a:pPr marL="0" marR="0" lvl="0" indent="0" algn="l" rtl="0">
              <a:lnSpc>
                <a:spcPct val="100000"/>
              </a:lnSpc>
              <a:spcBef>
                <a:spcPts val="0"/>
              </a:spcBef>
              <a:spcAft>
                <a:spcPts val="0"/>
              </a:spcAft>
              <a:buNone/>
            </a:pPr>
            <a:r>
              <a:rPr lang="no-NO" sz="1400" b="0" i="0" u="none" strike="noStrike" cap="none" dirty="0">
                <a:solidFill>
                  <a:schemeClr val="dk1"/>
                </a:solidFill>
                <a:latin typeface="Arial"/>
                <a:ea typeface="Arial"/>
                <a:cs typeface="Arial"/>
                <a:sym typeface="Arial"/>
              </a:rPr>
              <a:t>Oppdagelse, Innovasjon og Innvirkning jobber </a:t>
            </a:r>
            <a:br>
              <a:rPr lang="no-NO" sz="1400" b="0" i="0" u="none" strike="noStrike" cap="none" dirty="0">
                <a:solidFill>
                  <a:schemeClr val="dk1"/>
                </a:solidFill>
                <a:latin typeface="Arial"/>
                <a:ea typeface="Arial"/>
                <a:cs typeface="Arial"/>
                <a:sym typeface="Arial"/>
              </a:rPr>
            </a:br>
            <a:r>
              <a:rPr lang="no-NO" sz="1400" b="0" i="0" u="none" strike="noStrike" cap="none" dirty="0">
                <a:solidFill>
                  <a:schemeClr val="dk1"/>
                </a:solidFill>
                <a:latin typeface="Arial"/>
                <a:ea typeface="Arial"/>
                <a:cs typeface="Arial"/>
                <a:sym typeface="Arial"/>
              </a:rPr>
              <a:t>vi med underveis. </a:t>
            </a:r>
            <a:endParaRPr dirty="0"/>
          </a:p>
          <a:p>
            <a:pPr marL="0" marR="0" lvl="0" indent="0" algn="l" rtl="0">
              <a:lnSpc>
                <a:spcPct val="100000"/>
              </a:lnSpc>
              <a:spcBef>
                <a:spcPts val="0"/>
              </a:spcBef>
              <a:spcAft>
                <a:spcPts val="0"/>
              </a:spcAft>
              <a:buNone/>
            </a:pP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no-NO" sz="1400" b="0" i="0" u="none" strike="noStrike" cap="none" dirty="0">
                <a:solidFill>
                  <a:schemeClr val="dk1"/>
                </a:solidFill>
                <a:latin typeface="Arial"/>
                <a:ea typeface="Arial"/>
                <a:cs typeface="Arial"/>
                <a:sym typeface="Arial"/>
              </a:rPr>
              <a:t>Inkludering, Lagarbeid og Moro er det lurt å </a:t>
            </a:r>
            <a:br>
              <a:rPr lang="no-NO" sz="1400" b="0" i="0" u="none" strike="noStrike" cap="none" dirty="0">
                <a:solidFill>
                  <a:schemeClr val="dk1"/>
                </a:solidFill>
                <a:latin typeface="Arial"/>
                <a:ea typeface="Arial"/>
                <a:cs typeface="Arial"/>
                <a:sym typeface="Arial"/>
              </a:rPr>
            </a:br>
            <a:r>
              <a:rPr lang="no-NO" sz="1400" b="0" i="0" u="none" strike="noStrike" cap="none" dirty="0">
                <a:solidFill>
                  <a:schemeClr val="dk1"/>
                </a:solidFill>
                <a:latin typeface="Arial"/>
                <a:ea typeface="Arial"/>
                <a:cs typeface="Arial"/>
                <a:sym typeface="Arial"/>
              </a:rPr>
              <a:t>legge en plan for. Det skal vi gjøre nå!</a:t>
            </a:r>
            <a:endParaRPr sz="1400" b="0" i="0" u="none" strike="noStrike" cap="none" dirty="0">
              <a:solidFill>
                <a:schemeClr val="dk1"/>
              </a:solidFill>
              <a:latin typeface="Arial"/>
              <a:ea typeface="Arial"/>
              <a:cs typeface="Arial"/>
              <a:sym typeface="Arial"/>
            </a:endParaRPr>
          </a:p>
        </p:txBody>
      </p:sp>
      <p:sp>
        <p:nvSpPr>
          <p:cNvPr id="388" name="Google Shape;388;p11"/>
          <p:cNvSpPr/>
          <p:nvPr/>
        </p:nvSpPr>
        <p:spPr>
          <a:xfrm>
            <a:off x="6446127" y="1340605"/>
            <a:ext cx="477245" cy="48150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1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Kjerneverdier: Hvordan vil dere gjøre det?</a:t>
            </a:r>
            <a:endParaRPr>
              <a:latin typeface="Arial"/>
              <a:ea typeface="Arial"/>
              <a:cs typeface="Arial"/>
              <a:sym typeface="Arial"/>
            </a:endParaRPr>
          </a:p>
        </p:txBody>
      </p:sp>
      <p:sp>
        <p:nvSpPr>
          <p:cNvPr id="395" name="Google Shape;395;p12"/>
          <p:cNvSpPr txBox="1"/>
          <p:nvPr/>
        </p:nvSpPr>
        <p:spPr>
          <a:xfrm>
            <a:off x="1120667" y="1391786"/>
            <a:ext cx="8528112" cy="3091005"/>
          </a:xfrm>
          <a:prstGeom prst="rect">
            <a:avLst/>
          </a:prstGeom>
          <a:noFill/>
          <a:ln>
            <a:noFill/>
          </a:ln>
        </p:spPr>
        <p:txBody>
          <a:bodyPr spcFirstLastPara="1" wrap="square" lIns="91425" tIns="0" rIns="91425" bIns="90000" anchor="t" anchorCtr="0">
            <a:noAutofit/>
          </a:bodyPr>
          <a:lstStyle/>
          <a:p>
            <a:pPr marL="0" marR="0" lvl="0" indent="0" algn="l" rtl="0">
              <a:lnSpc>
                <a:spcPct val="100000"/>
              </a:lnSpc>
              <a:spcBef>
                <a:spcPts val="0"/>
              </a:spcBef>
              <a:spcAft>
                <a:spcPts val="0"/>
              </a:spcAft>
              <a:buNone/>
            </a:pPr>
            <a:r>
              <a:rPr lang="no-NO" sz="1200" b="1" i="0" u="none" strike="noStrike" cap="none">
                <a:solidFill>
                  <a:schemeClr val="dk1"/>
                </a:solidFill>
                <a:latin typeface="Arial"/>
                <a:ea typeface="Arial"/>
                <a:cs typeface="Arial"/>
                <a:sym typeface="Arial"/>
              </a:rPr>
              <a:t>Inkludering:</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Hvordan vil dere inkludere alles ideer, og hvordan vil dere løse uenigheter i gruppa?</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Hva vil dere gjøre hvis en eller flere i gruppen ikke gjør det som dere har avtalt?</a:t>
            </a:r>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no-NO" sz="1200" b="1" i="0" u="none" strike="noStrike" cap="none">
                <a:solidFill>
                  <a:schemeClr val="dk1"/>
                </a:solidFill>
                <a:latin typeface="Arial"/>
                <a:ea typeface="Arial"/>
                <a:cs typeface="Arial"/>
                <a:sym typeface="Arial"/>
              </a:rPr>
              <a:t>Lagarbeid:</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Hvordan skal dere jobbe som et lag?</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Hva er viktigst i akkurat deres lag?</a:t>
            </a:r>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no-NO" sz="1200" b="1" i="0" u="none" strike="noStrike" cap="none">
                <a:solidFill>
                  <a:schemeClr val="dk1"/>
                </a:solidFill>
                <a:latin typeface="Arial"/>
                <a:ea typeface="Arial"/>
                <a:cs typeface="Arial"/>
                <a:sym typeface="Arial"/>
              </a:rPr>
              <a:t>Moro:</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Hvilke tiltak vil dere gjøre for at dere skal ha det morsomt fra i dag og frem til turneringen? </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Hva skal til for at hver av dere føler dere stolte over innsatsen deres fra i dag og frem til turneringen?</a:t>
            </a:r>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p:txBody>
      </p:sp>
      <p:grpSp>
        <p:nvGrpSpPr>
          <p:cNvPr id="396" name="Google Shape;396;p12"/>
          <p:cNvGrpSpPr/>
          <p:nvPr/>
        </p:nvGrpSpPr>
        <p:grpSpPr>
          <a:xfrm>
            <a:off x="345688" y="1369484"/>
            <a:ext cx="641360" cy="641340"/>
            <a:chOff x="4680900" y="4167493"/>
            <a:chExt cx="641360" cy="641340"/>
          </a:xfrm>
        </p:grpSpPr>
        <p:sp>
          <p:nvSpPr>
            <p:cNvPr id="397" name="Google Shape;397;p12"/>
            <p:cNvSpPr/>
            <p:nvPr/>
          </p:nvSpPr>
          <p:spPr>
            <a:xfrm>
              <a:off x="4680900" y="4167493"/>
              <a:ext cx="641360" cy="641340"/>
            </a:xfrm>
            <a:custGeom>
              <a:avLst/>
              <a:gdLst/>
              <a:ahLst/>
              <a:cxnLst/>
              <a:rect l="l" t="t" r="r" b="b"/>
              <a:pathLst>
                <a:path w="32217" h="32216" extrusionOk="0">
                  <a:moveTo>
                    <a:pt x="16109" y="0"/>
                  </a:moveTo>
                  <a:lnTo>
                    <a:pt x="14431" y="168"/>
                  </a:lnTo>
                  <a:lnTo>
                    <a:pt x="12753" y="336"/>
                  </a:lnTo>
                  <a:lnTo>
                    <a:pt x="11243" y="671"/>
                  </a:lnTo>
                  <a:lnTo>
                    <a:pt x="9733" y="1342"/>
                  </a:lnTo>
                  <a:lnTo>
                    <a:pt x="8390" y="2014"/>
                  </a:lnTo>
                  <a:lnTo>
                    <a:pt x="7048" y="2685"/>
                  </a:lnTo>
                  <a:lnTo>
                    <a:pt x="5706" y="3691"/>
                  </a:lnTo>
                  <a:lnTo>
                    <a:pt x="4699" y="4698"/>
                  </a:lnTo>
                  <a:lnTo>
                    <a:pt x="3524" y="5873"/>
                  </a:lnTo>
                  <a:lnTo>
                    <a:pt x="2685" y="7047"/>
                  </a:lnTo>
                  <a:lnTo>
                    <a:pt x="1846" y="8390"/>
                  </a:lnTo>
                  <a:lnTo>
                    <a:pt x="1175" y="9900"/>
                  </a:lnTo>
                  <a:lnTo>
                    <a:pt x="672" y="11410"/>
                  </a:lnTo>
                  <a:lnTo>
                    <a:pt x="169" y="12920"/>
                  </a:lnTo>
                  <a:lnTo>
                    <a:pt x="1" y="14430"/>
                  </a:lnTo>
                  <a:lnTo>
                    <a:pt x="1" y="16108"/>
                  </a:lnTo>
                  <a:lnTo>
                    <a:pt x="1" y="17786"/>
                  </a:lnTo>
                  <a:lnTo>
                    <a:pt x="169" y="19296"/>
                  </a:lnTo>
                  <a:lnTo>
                    <a:pt x="672" y="20974"/>
                  </a:lnTo>
                  <a:lnTo>
                    <a:pt x="1175" y="22316"/>
                  </a:lnTo>
                  <a:lnTo>
                    <a:pt x="1846" y="23826"/>
                  </a:lnTo>
                  <a:lnTo>
                    <a:pt x="2685" y="25169"/>
                  </a:lnTo>
                  <a:lnTo>
                    <a:pt x="3524" y="26343"/>
                  </a:lnTo>
                  <a:lnTo>
                    <a:pt x="4699" y="27518"/>
                  </a:lnTo>
                  <a:lnTo>
                    <a:pt x="5706" y="28525"/>
                  </a:lnTo>
                  <a:lnTo>
                    <a:pt x="7048" y="29531"/>
                  </a:lnTo>
                  <a:lnTo>
                    <a:pt x="8390" y="30203"/>
                  </a:lnTo>
                  <a:lnTo>
                    <a:pt x="9733" y="31041"/>
                  </a:lnTo>
                  <a:lnTo>
                    <a:pt x="11243" y="31545"/>
                  </a:lnTo>
                  <a:lnTo>
                    <a:pt x="12753" y="31880"/>
                  </a:lnTo>
                  <a:lnTo>
                    <a:pt x="14431" y="32216"/>
                  </a:lnTo>
                  <a:lnTo>
                    <a:pt x="17619" y="32216"/>
                  </a:lnTo>
                  <a:lnTo>
                    <a:pt x="19297" y="31880"/>
                  </a:lnTo>
                  <a:lnTo>
                    <a:pt x="20807" y="31545"/>
                  </a:lnTo>
                  <a:lnTo>
                    <a:pt x="22317" y="31041"/>
                  </a:lnTo>
                  <a:lnTo>
                    <a:pt x="23659" y="30203"/>
                  </a:lnTo>
                  <a:lnTo>
                    <a:pt x="25002" y="29531"/>
                  </a:lnTo>
                  <a:lnTo>
                    <a:pt x="26344" y="28525"/>
                  </a:lnTo>
                  <a:lnTo>
                    <a:pt x="27351" y="27518"/>
                  </a:lnTo>
                  <a:lnTo>
                    <a:pt x="28525" y="26343"/>
                  </a:lnTo>
                  <a:lnTo>
                    <a:pt x="29364" y="25169"/>
                  </a:lnTo>
                  <a:lnTo>
                    <a:pt x="30203" y="23826"/>
                  </a:lnTo>
                  <a:lnTo>
                    <a:pt x="30874" y="22316"/>
                  </a:lnTo>
                  <a:lnTo>
                    <a:pt x="31378" y="20974"/>
                  </a:lnTo>
                  <a:lnTo>
                    <a:pt x="31881" y="19296"/>
                  </a:lnTo>
                  <a:lnTo>
                    <a:pt x="32049" y="17786"/>
                  </a:lnTo>
                  <a:lnTo>
                    <a:pt x="32217" y="16108"/>
                  </a:lnTo>
                  <a:lnTo>
                    <a:pt x="32049" y="14430"/>
                  </a:lnTo>
                  <a:lnTo>
                    <a:pt x="31881" y="12920"/>
                  </a:lnTo>
                  <a:lnTo>
                    <a:pt x="31378" y="11410"/>
                  </a:lnTo>
                  <a:lnTo>
                    <a:pt x="30874" y="9900"/>
                  </a:lnTo>
                  <a:lnTo>
                    <a:pt x="30203" y="8390"/>
                  </a:lnTo>
                  <a:lnTo>
                    <a:pt x="29364" y="7047"/>
                  </a:lnTo>
                  <a:lnTo>
                    <a:pt x="28525" y="5873"/>
                  </a:lnTo>
                  <a:lnTo>
                    <a:pt x="27351" y="4698"/>
                  </a:lnTo>
                  <a:lnTo>
                    <a:pt x="26344" y="3691"/>
                  </a:lnTo>
                  <a:lnTo>
                    <a:pt x="25002" y="2685"/>
                  </a:lnTo>
                  <a:lnTo>
                    <a:pt x="23659" y="2014"/>
                  </a:lnTo>
                  <a:lnTo>
                    <a:pt x="22317" y="1342"/>
                  </a:lnTo>
                  <a:lnTo>
                    <a:pt x="20807" y="671"/>
                  </a:lnTo>
                  <a:lnTo>
                    <a:pt x="19297" y="336"/>
                  </a:lnTo>
                  <a:lnTo>
                    <a:pt x="17619" y="168"/>
                  </a:lnTo>
                  <a:lnTo>
                    <a:pt x="16109" y="0"/>
                  </a:lnTo>
                  <a:close/>
                </a:path>
              </a:pathLst>
            </a:custGeom>
            <a:solidFill>
              <a:srgbClr val="ED1C2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p12"/>
            <p:cNvSpPr/>
            <p:nvPr/>
          </p:nvSpPr>
          <p:spPr>
            <a:xfrm>
              <a:off x="4814519" y="4301092"/>
              <a:ext cx="370797" cy="37414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99" name="Google Shape;399;p12"/>
          <p:cNvGrpSpPr/>
          <p:nvPr/>
        </p:nvGrpSpPr>
        <p:grpSpPr>
          <a:xfrm>
            <a:off x="345688" y="2223172"/>
            <a:ext cx="641360" cy="641340"/>
            <a:chOff x="4680900" y="4167493"/>
            <a:chExt cx="641360" cy="641340"/>
          </a:xfrm>
        </p:grpSpPr>
        <p:sp>
          <p:nvSpPr>
            <p:cNvPr id="400" name="Google Shape;400;p12"/>
            <p:cNvSpPr/>
            <p:nvPr/>
          </p:nvSpPr>
          <p:spPr>
            <a:xfrm>
              <a:off x="4680900" y="4167493"/>
              <a:ext cx="641360" cy="641340"/>
            </a:xfrm>
            <a:custGeom>
              <a:avLst/>
              <a:gdLst/>
              <a:ahLst/>
              <a:cxnLst/>
              <a:rect l="l" t="t" r="r" b="b"/>
              <a:pathLst>
                <a:path w="32217" h="32216" extrusionOk="0">
                  <a:moveTo>
                    <a:pt x="16109" y="0"/>
                  </a:moveTo>
                  <a:lnTo>
                    <a:pt x="14431" y="168"/>
                  </a:lnTo>
                  <a:lnTo>
                    <a:pt x="12753" y="336"/>
                  </a:lnTo>
                  <a:lnTo>
                    <a:pt x="11243" y="671"/>
                  </a:lnTo>
                  <a:lnTo>
                    <a:pt x="9733" y="1342"/>
                  </a:lnTo>
                  <a:lnTo>
                    <a:pt x="8390" y="2014"/>
                  </a:lnTo>
                  <a:lnTo>
                    <a:pt x="7048" y="2685"/>
                  </a:lnTo>
                  <a:lnTo>
                    <a:pt x="5706" y="3691"/>
                  </a:lnTo>
                  <a:lnTo>
                    <a:pt x="4699" y="4698"/>
                  </a:lnTo>
                  <a:lnTo>
                    <a:pt x="3524" y="5873"/>
                  </a:lnTo>
                  <a:lnTo>
                    <a:pt x="2685" y="7047"/>
                  </a:lnTo>
                  <a:lnTo>
                    <a:pt x="1846" y="8390"/>
                  </a:lnTo>
                  <a:lnTo>
                    <a:pt x="1175" y="9900"/>
                  </a:lnTo>
                  <a:lnTo>
                    <a:pt x="672" y="11410"/>
                  </a:lnTo>
                  <a:lnTo>
                    <a:pt x="169" y="12920"/>
                  </a:lnTo>
                  <a:lnTo>
                    <a:pt x="1" y="14430"/>
                  </a:lnTo>
                  <a:lnTo>
                    <a:pt x="1" y="16108"/>
                  </a:lnTo>
                  <a:lnTo>
                    <a:pt x="1" y="17786"/>
                  </a:lnTo>
                  <a:lnTo>
                    <a:pt x="169" y="19296"/>
                  </a:lnTo>
                  <a:lnTo>
                    <a:pt x="672" y="20974"/>
                  </a:lnTo>
                  <a:lnTo>
                    <a:pt x="1175" y="22316"/>
                  </a:lnTo>
                  <a:lnTo>
                    <a:pt x="1846" y="23826"/>
                  </a:lnTo>
                  <a:lnTo>
                    <a:pt x="2685" y="25169"/>
                  </a:lnTo>
                  <a:lnTo>
                    <a:pt x="3524" y="26343"/>
                  </a:lnTo>
                  <a:lnTo>
                    <a:pt x="4699" y="27518"/>
                  </a:lnTo>
                  <a:lnTo>
                    <a:pt x="5706" y="28525"/>
                  </a:lnTo>
                  <a:lnTo>
                    <a:pt x="7048" y="29531"/>
                  </a:lnTo>
                  <a:lnTo>
                    <a:pt x="8390" y="30203"/>
                  </a:lnTo>
                  <a:lnTo>
                    <a:pt x="9733" y="31041"/>
                  </a:lnTo>
                  <a:lnTo>
                    <a:pt x="11243" y="31545"/>
                  </a:lnTo>
                  <a:lnTo>
                    <a:pt x="12753" y="31880"/>
                  </a:lnTo>
                  <a:lnTo>
                    <a:pt x="14431" y="32216"/>
                  </a:lnTo>
                  <a:lnTo>
                    <a:pt x="17619" y="32216"/>
                  </a:lnTo>
                  <a:lnTo>
                    <a:pt x="19297" y="31880"/>
                  </a:lnTo>
                  <a:lnTo>
                    <a:pt x="20807" y="31545"/>
                  </a:lnTo>
                  <a:lnTo>
                    <a:pt x="22317" y="31041"/>
                  </a:lnTo>
                  <a:lnTo>
                    <a:pt x="23659" y="30203"/>
                  </a:lnTo>
                  <a:lnTo>
                    <a:pt x="25002" y="29531"/>
                  </a:lnTo>
                  <a:lnTo>
                    <a:pt x="26344" y="28525"/>
                  </a:lnTo>
                  <a:lnTo>
                    <a:pt x="27351" y="27518"/>
                  </a:lnTo>
                  <a:lnTo>
                    <a:pt x="28525" y="26343"/>
                  </a:lnTo>
                  <a:lnTo>
                    <a:pt x="29364" y="25169"/>
                  </a:lnTo>
                  <a:lnTo>
                    <a:pt x="30203" y="23826"/>
                  </a:lnTo>
                  <a:lnTo>
                    <a:pt x="30874" y="22316"/>
                  </a:lnTo>
                  <a:lnTo>
                    <a:pt x="31378" y="20974"/>
                  </a:lnTo>
                  <a:lnTo>
                    <a:pt x="31881" y="19296"/>
                  </a:lnTo>
                  <a:lnTo>
                    <a:pt x="32049" y="17786"/>
                  </a:lnTo>
                  <a:lnTo>
                    <a:pt x="32217" y="16108"/>
                  </a:lnTo>
                  <a:lnTo>
                    <a:pt x="32049" y="14430"/>
                  </a:lnTo>
                  <a:lnTo>
                    <a:pt x="31881" y="12920"/>
                  </a:lnTo>
                  <a:lnTo>
                    <a:pt x="31378" y="11410"/>
                  </a:lnTo>
                  <a:lnTo>
                    <a:pt x="30874" y="9900"/>
                  </a:lnTo>
                  <a:lnTo>
                    <a:pt x="30203" y="8390"/>
                  </a:lnTo>
                  <a:lnTo>
                    <a:pt x="29364" y="7047"/>
                  </a:lnTo>
                  <a:lnTo>
                    <a:pt x="28525" y="5873"/>
                  </a:lnTo>
                  <a:lnTo>
                    <a:pt x="27351" y="4698"/>
                  </a:lnTo>
                  <a:lnTo>
                    <a:pt x="26344" y="3691"/>
                  </a:lnTo>
                  <a:lnTo>
                    <a:pt x="25002" y="2685"/>
                  </a:lnTo>
                  <a:lnTo>
                    <a:pt x="23659" y="2014"/>
                  </a:lnTo>
                  <a:lnTo>
                    <a:pt x="22317" y="1342"/>
                  </a:lnTo>
                  <a:lnTo>
                    <a:pt x="20807" y="671"/>
                  </a:lnTo>
                  <a:lnTo>
                    <a:pt x="19297" y="336"/>
                  </a:lnTo>
                  <a:lnTo>
                    <a:pt x="17619" y="168"/>
                  </a:lnTo>
                  <a:lnTo>
                    <a:pt x="16109" y="0"/>
                  </a:lnTo>
                  <a:close/>
                </a:path>
              </a:pathLst>
            </a:custGeom>
            <a:solidFill>
              <a:srgbClr val="ED1C2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12"/>
            <p:cNvSpPr/>
            <p:nvPr/>
          </p:nvSpPr>
          <p:spPr>
            <a:xfrm>
              <a:off x="4814519" y="4301092"/>
              <a:ext cx="370797" cy="37414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02" name="Google Shape;402;p12"/>
          <p:cNvGrpSpPr/>
          <p:nvPr/>
        </p:nvGrpSpPr>
        <p:grpSpPr>
          <a:xfrm>
            <a:off x="345688" y="3178460"/>
            <a:ext cx="641360" cy="641340"/>
            <a:chOff x="4680900" y="4167493"/>
            <a:chExt cx="641360" cy="641340"/>
          </a:xfrm>
        </p:grpSpPr>
        <p:sp>
          <p:nvSpPr>
            <p:cNvPr id="403" name="Google Shape;403;p12"/>
            <p:cNvSpPr/>
            <p:nvPr/>
          </p:nvSpPr>
          <p:spPr>
            <a:xfrm>
              <a:off x="4680900" y="4167493"/>
              <a:ext cx="641360" cy="641340"/>
            </a:xfrm>
            <a:custGeom>
              <a:avLst/>
              <a:gdLst/>
              <a:ahLst/>
              <a:cxnLst/>
              <a:rect l="l" t="t" r="r" b="b"/>
              <a:pathLst>
                <a:path w="32217" h="32216" extrusionOk="0">
                  <a:moveTo>
                    <a:pt x="16109" y="0"/>
                  </a:moveTo>
                  <a:lnTo>
                    <a:pt x="14431" y="168"/>
                  </a:lnTo>
                  <a:lnTo>
                    <a:pt x="12753" y="336"/>
                  </a:lnTo>
                  <a:lnTo>
                    <a:pt x="11243" y="671"/>
                  </a:lnTo>
                  <a:lnTo>
                    <a:pt x="9733" y="1342"/>
                  </a:lnTo>
                  <a:lnTo>
                    <a:pt x="8390" y="2014"/>
                  </a:lnTo>
                  <a:lnTo>
                    <a:pt x="7048" y="2685"/>
                  </a:lnTo>
                  <a:lnTo>
                    <a:pt x="5706" y="3691"/>
                  </a:lnTo>
                  <a:lnTo>
                    <a:pt x="4699" y="4698"/>
                  </a:lnTo>
                  <a:lnTo>
                    <a:pt x="3524" y="5873"/>
                  </a:lnTo>
                  <a:lnTo>
                    <a:pt x="2685" y="7047"/>
                  </a:lnTo>
                  <a:lnTo>
                    <a:pt x="1846" y="8390"/>
                  </a:lnTo>
                  <a:lnTo>
                    <a:pt x="1175" y="9900"/>
                  </a:lnTo>
                  <a:lnTo>
                    <a:pt x="672" y="11410"/>
                  </a:lnTo>
                  <a:lnTo>
                    <a:pt x="169" y="12920"/>
                  </a:lnTo>
                  <a:lnTo>
                    <a:pt x="1" y="14430"/>
                  </a:lnTo>
                  <a:lnTo>
                    <a:pt x="1" y="16108"/>
                  </a:lnTo>
                  <a:lnTo>
                    <a:pt x="1" y="17786"/>
                  </a:lnTo>
                  <a:lnTo>
                    <a:pt x="169" y="19296"/>
                  </a:lnTo>
                  <a:lnTo>
                    <a:pt x="672" y="20974"/>
                  </a:lnTo>
                  <a:lnTo>
                    <a:pt x="1175" y="22316"/>
                  </a:lnTo>
                  <a:lnTo>
                    <a:pt x="1846" y="23826"/>
                  </a:lnTo>
                  <a:lnTo>
                    <a:pt x="2685" y="25169"/>
                  </a:lnTo>
                  <a:lnTo>
                    <a:pt x="3524" y="26343"/>
                  </a:lnTo>
                  <a:lnTo>
                    <a:pt x="4699" y="27518"/>
                  </a:lnTo>
                  <a:lnTo>
                    <a:pt x="5706" y="28525"/>
                  </a:lnTo>
                  <a:lnTo>
                    <a:pt x="7048" y="29531"/>
                  </a:lnTo>
                  <a:lnTo>
                    <a:pt x="8390" y="30203"/>
                  </a:lnTo>
                  <a:lnTo>
                    <a:pt x="9733" y="31041"/>
                  </a:lnTo>
                  <a:lnTo>
                    <a:pt x="11243" y="31545"/>
                  </a:lnTo>
                  <a:lnTo>
                    <a:pt x="12753" y="31880"/>
                  </a:lnTo>
                  <a:lnTo>
                    <a:pt x="14431" y="32216"/>
                  </a:lnTo>
                  <a:lnTo>
                    <a:pt x="17619" y="32216"/>
                  </a:lnTo>
                  <a:lnTo>
                    <a:pt x="19297" y="31880"/>
                  </a:lnTo>
                  <a:lnTo>
                    <a:pt x="20807" y="31545"/>
                  </a:lnTo>
                  <a:lnTo>
                    <a:pt x="22317" y="31041"/>
                  </a:lnTo>
                  <a:lnTo>
                    <a:pt x="23659" y="30203"/>
                  </a:lnTo>
                  <a:lnTo>
                    <a:pt x="25002" y="29531"/>
                  </a:lnTo>
                  <a:lnTo>
                    <a:pt x="26344" y="28525"/>
                  </a:lnTo>
                  <a:lnTo>
                    <a:pt x="27351" y="27518"/>
                  </a:lnTo>
                  <a:lnTo>
                    <a:pt x="28525" y="26343"/>
                  </a:lnTo>
                  <a:lnTo>
                    <a:pt x="29364" y="25169"/>
                  </a:lnTo>
                  <a:lnTo>
                    <a:pt x="30203" y="23826"/>
                  </a:lnTo>
                  <a:lnTo>
                    <a:pt x="30874" y="22316"/>
                  </a:lnTo>
                  <a:lnTo>
                    <a:pt x="31378" y="20974"/>
                  </a:lnTo>
                  <a:lnTo>
                    <a:pt x="31881" y="19296"/>
                  </a:lnTo>
                  <a:lnTo>
                    <a:pt x="32049" y="17786"/>
                  </a:lnTo>
                  <a:lnTo>
                    <a:pt x="32217" y="16108"/>
                  </a:lnTo>
                  <a:lnTo>
                    <a:pt x="32049" y="14430"/>
                  </a:lnTo>
                  <a:lnTo>
                    <a:pt x="31881" y="12920"/>
                  </a:lnTo>
                  <a:lnTo>
                    <a:pt x="31378" y="11410"/>
                  </a:lnTo>
                  <a:lnTo>
                    <a:pt x="30874" y="9900"/>
                  </a:lnTo>
                  <a:lnTo>
                    <a:pt x="30203" y="8390"/>
                  </a:lnTo>
                  <a:lnTo>
                    <a:pt x="29364" y="7047"/>
                  </a:lnTo>
                  <a:lnTo>
                    <a:pt x="28525" y="5873"/>
                  </a:lnTo>
                  <a:lnTo>
                    <a:pt x="27351" y="4698"/>
                  </a:lnTo>
                  <a:lnTo>
                    <a:pt x="26344" y="3691"/>
                  </a:lnTo>
                  <a:lnTo>
                    <a:pt x="25002" y="2685"/>
                  </a:lnTo>
                  <a:lnTo>
                    <a:pt x="23659" y="2014"/>
                  </a:lnTo>
                  <a:lnTo>
                    <a:pt x="22317" y="1342"/>
                  </a:lnTo>
                  <a:lnTo>
                    <a:pt x="20807" y="671"/>
                  </a:lnTo>
                  <a:lnTo>
                    <a:pt x="19297" y="336"/>
                  </a:lnTo>
                  <a:lnTo>
                    <a:pt x="17619" y="168"/>
                  </a:lnTo>
                  <a:lnTo>
                    <a:pt x="16109" y="0"/>
                  </a:lnTo>
                  <a:close/>
                </a:path>
              </a:pathLst>
            </a:custGeom>
            <a:solidFill>
              <a:srgbClr val="ED1C2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p12"/>
            <p:cNvSpPr/>
            <p:nvPr/>
          </p:nvSpPr>
          <p:spPr>
            <a:xfrm>
              <a:off x="4814519" y="4301092"/>
              <a:ext cx="370797" cy="37414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3"/>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p>
            <a:pPr marL="0" lvl="0" indent="0" algn="ctr" rtl="0">
              <a:lnSpc>
                <a:spcPct val="100000"/>
              </a:lnSpc>
              <a:spcBef>
                <a:spcPts val="0"/>
              </a:spcBef>
              <a:spcAft>
                <a:spcPts val="0"/>
              </a:spcAft>
              <a:buSzPts val="2800"/>
              <a:buNone/>
            </a:pPr>
            <a:r>
              <a:rPr lang="no-NO">
                <a:latin typeface="Arial"/>
                <a:ea typeface="Arial"/>
                <a:cs typeface="Arial"/>
                <a:sym typeface="Arial"/>
              </a:rPr>
              <a:t>Nå er dere klare for å starte på oppdraget!</a:t>
            </a:r>
            <a:br>
              <a:rPr lang="no-NO">
                <a:latin typeface="Arial"/>
                <a:ea typeface="Arial"/>
                <a:cs typeface="Arial"/>
                <a:sym typeface="Arial"/>
              </a:rPr>
            </a:br>
            <a:r>
              <a:rPr lang="no-NO">
                <a:latin typeface="Arial"/>
                <a:ea typeface="Arial"/>
                <a:cs typeface="Arial"/>
                <a:sym typeface="Arial"/>
              </a:rPr>
              <a:t>Lykke til! </a:t>
            </a:r>
            <a:endParaRPr>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2" name="TekstSylinder 1">
            <a:extLst>
              <a:ext uri="{FF2B5EF4-FFF2-40B4-BE49-F238E27FC236}">
                <a16:creationId xmlns:a16="http://schemas.microsoft.com/office/drawing/2014/main" id="{78358065-DEC6-BA77-19F2-7C5DFD484CC9}"/>
              </a:ext>
            </a:extLst>
          </p:cNvPr>
          <p:cNvSpPr txBox="1"/>
          <p:nvPr/>
        </p:nvSpPr>
        <p:spPr>
          <a:xfrm>
            <a:off x="2446257" y="2417861"/>
            <a:ext cx="4251485" cy="307777"/>
          </a:xfrm>
          <a:prstGeom prst="rect">
            <a:avLst/>
          </a:prstGeom>
          <a:noFill/>
        </p:spPr>
        <p:txBody>
          <a:bodyPr wrap="none" rtlCol="0">
            <a:spAutoFit/>
          </a:bodyPr>
          <a:lstStyle/>
          <a:p>
            <a:r>
              <a:rPr lang="nb-NO" dirty="0" err="1">
                <a:hlinkClick r:id="rId3"/>
              </a:rPr>
              <a:t>https</a:t>
            </a:r>
            <a:r>
              <a:rPr lang="nb-NO" dirty="0">
                <a:hlinkClick r:id="rId3"/>
              </a:rPr>
              <a:t>://</a:t>
            </a:r>
            <a:r>
              <a:rPr lang="nb-NO" dirty="0" err="1">
                <a:hlinkClick r:id="rId3"/>
              </a:rPr>
              <a:t>www.youtube.com</a:t>
            </a:r>
            <a:r>
              <a:rPr lang="nb-NO" dirty="0">
                <a:hlinkClick r:id="rId3"/>
              </a:rPr>
              <a:t>/</a:t>
            </a:r>
            <a:r>
              <a:rPr lang="nb-NO" dirty="0" err="1">
                <a:hlinkClick r:id="rId3"/>
              </a:rPr>
              <a:t>watch?v</a:t>
            </a:r>
            <a:r>
              <a:rPr lang="nb-NO" dirty="0">
                <a:hlinkClick r:id="rId3"/>
              </a:rPr>
              <a:t>=</a:t>
            </a:r>
            <a:r>
              <a:rPr lang="nb-NO" dirty="0" err="1">
                <a:hlinkClick r:id="rId3"/>
              </a:rPr>
              <a:t>kzUmhhQZUsw</a:t>
            </a:r>
            <a:endParaRPr lang="nb-NO"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p124"/>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a:latin typeface="Arial" panose="020B0604020202020204" pitchFamily="34" charset="0"/>
                <a:cs typeface="Arial" panose="020B0604020202020204" pitchFamily="34" charset="0"/>
              </a:rPr>
              <a:t>Årets oppdrag, BIOGLOW</a:t>
            </a:r>
            <a:r>
              <a:rPr lang="nb-NO" baseline="30000" dirty="0">
                <a:latin typeface="Arial" panose="020B0604020202020204" pitchFamily="34" charset="0"/>
                <a:cs typeface="Arial" panose="020B0604020202020204" pitchFamily="34" charset="0"/>
              </a:rPr>
              <a:t>TM</a:t>
            </a:r>
            <a:endParaRPr baseline="30000" dirty="0">
              <a:latin typeface="Arial" panose="020B0604020202020204" pitchFamily="34" charset="0"/>
              <a:cs typeface="Arial" panose="020B0604020202020204" pitchFamily="34" charset="0"/>
            </a:endParaRPr>
          </a:p>
        </p:txBody>
      </p:sp>
      <p:pic>
        <p:nvPicPr>
          <p:cNvPr id="3" name="Google Shape;643;p40">
            <a:extLst>
              <a:ext uri="{FF2B5EF4-FFF2-40B4-BE49-F238E27FC236}">
                <a16:creationId xmlns:a16="http://schemas.microsoft.com/office/drawing/2014/main" id="{980C61F4-CEEA-160F-86A1-8B7129A9502C}"/>
              </a:ext>
            </a:extLst>
          </p:cNvPr>
          <p:cNvPicPr preferRelativeResize="0"/>
          <p:nvPr/>
        </p:nvPicPr>
        <p:blipFill rotWithShape="1">
          <a:blip r:embed="rId3">
            <a:alphaModFix/>
          </a:blip>
          <a:srcRect l="-5296" t="-38034" r="-5937" b="-37395"/>
          <a:stretch/>
        </p:blipFill>
        <p:spPr>
          <a:xfrm>
            <a:off x="862120" y="1372961"/>
            <a:ext cx="3013457" cy="2697782"/>
          </a:xfrm>
          <a:prstGeom prst="roundRect">
            <a:avLst>
              <a:gd name="adj" fmla="val 16667"/>
            </a:avLst>
          </a:prstGeom>
          <a:noFill/>
          <a:ln>
            <a:noFill/>
          </a:ln>
        </p:spPr>
      </p:pic>
      <p:sp>
        <p:nvSpPr>
          <p:cNvPr id="5" name="Plassholder for tekst 4">
            <a:extLst>
              <a:ext uri="{FF2B5EF4-FFF2-40B4-BE49-F238E27FC236}">
                <a16:creationId xmlns:a16="http://schemas.microsoft.com/office/drawing/2014/main" id="{FCF9E4E6-A359-FEBB-C043-E5548B6FFB9F}"/>
              </a:ext>
            </a:extLst>
          </p:cNvPr>
          <p:cNvSpPr>
            <a:spLocks noGrp="1"/>
          </p:cNvSpPr>
          <p:nvPr>
            <p:ph type="body" idx="1"/>
          </p:nvPr>
        </p:nvSpPr>
        <p:spPr/>
        <p:txBody>
          <a:bodyPr/>
          <a:lstStyle/>
          <a:p>
            <a:pPr marL="0" indent="0">
              <a:lnSpc>
                <a:spcPct val="115000"/>
              </a:lnSpc>
              <a:buNone/>
            </a:pPr>
            <a:r>
              <a:rPr lang="nb-NO" dirty="0">
                <a:latin typeface="Arial"/>
                <a:ea typeface="Arial"/>
                <a:cs typeface="Arial"/>
                <a:sym typeface="Arial"/>
              </a:rPr>
              <a:t>Denne sesongen er utfordringen deres å</a:t>
            </a:r>
          </a:p>
          <a:p>
            <a:pPr marL="0" indent="0">
              <a:lnSpc>
                <a:spcPct val="115000"/>
              </a:lnSpc>
              <a:buNone/>
            </a:pPr>
            <a:r>
              <a:rPr lang="nb-NO" dirty="0">
                <a:latin typeface="Arial"/>
                <a:ea typeface="Arial"/>
                <a:cs typeface="Arial"/>
                <a:sym typeface="Arial"/>
              </a:rPr>
              <a:t>identifisere et problem som setter det biologiske</a:t>
            </a:r>
          </a:p>
          <a:p>
            <a:pPr marL="0" indent="0">
              <a:lnSpc>
                <a:spcPct val="115000"/>
              </a:lnSpc>
              <a:buNone/>
            </a:pPr>
            <a:r>
              <a:rPr lang="nb-NO" dirty="0">
                <a:latin typeface="Arial"/>
                <a:ea typeface="Arial"/>
                <a:cs typeface="Arial"/>
                <a:sym typeface="Arial"/>
              </a:rPr>
              <a:t>mangfoldet i fare, og utvikle en innovativ</a:t>
            </a:r>
          </a:p>
          <a:p>
            <a:pPr marL="0" indent="0">
              <a:lnSpc>
                <a:spcPct val="115000"/>
              </a:lnSpc>
              <a:buNone/>
            </a:pPr>
            <a:r>
              <a:rPr lang="nb-NO" dirty="0">
                <a:latin typeface="Arial"/>
                <a:ea typeface="Arial"/>
                <a:cs typeface="Arial"/>
                <a:sym typeface="Arial"/>
              </a:rPr>
              <a:t>løsning som som kan bidra til å beskytte det.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17"/>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dirty="0">
                <a:latin typeface="Arial"/>
                <a:ea typeface="Arial"/>
                <a:cs typeface="Arial"/>
                <a:sym typeface="Arial"/>
              </a:rPr>
              <a:t>Årets oppdrag, </a:t>
            </a:r>
            <a:r>
              <a:rPr lang="nb-NO" dirty="0">
                <a:latin typeface="Arial"/>
                <a:ea typeface="Arial"/>
                <a:cs typeface="Arial"/>
                <a:sym typeface="Arial"/>
              </a:rPr>
              <a:t>BIOGLOW</a:t>
            </a:r>
            <a:r>
              <a:rPr lang="no-NO" baseline="30000" dirty="0">
                <a:latin typeface="Arial"/>
                <a:ea typeface="Arial"/>
                <a:cs typeface="Arial"/>
                <a:sym typeface="Arial"/>
              </a:rPr>
              <a:t>TM</a:t>
            </a:r>
            <a:endParaRPr baseline="30000" dirty="0">
              <a:latin typeface="Arial"/>
              <a:ea typeface="Arial"/>
              <a:cs typeface="Arial"/>
              <a:sym typeface="Arial"/>
            </a:endParaRPr>
          </a:p>
        </p:txBody>
      </p:sp>
      <p:pic>
        <p:nvPicPr>
          <p:cNvPr id="440" name="Google Shape;440;p17"/>
          <p:cNvPicPr preferRelativeResize="0"/>
          <p:nvPr/>
        </p:nvPicPr>
        <p:blipFill>
          <a:blip r:embed="rId3">
            <a:alphaModFix/>
          </a:blip>
          <a:srcRect l="861" r="861"/>
          <a:stretch/>
        </p:blipFill>
        <p:spPr>
          <a:xfrm>
            <a:off x="4820785" y="943805"/>
            <a:ext cx="2736978" cy="3696477"/>
          </a:xfrm>
          <a:prstGeom prst="rect">
            <a:avLst/>
          </a:prstGeom>
          <a:noFill/>
          <a:ln>
            <a:noFill/>
          </a:ln>
          <a:effectLst>
            <a:outerShdw blurRad="63500" sx="102000" sy="102000" algn="ctr" rotWithShape="0">
              <a:srgbClr val="000000">
                <a:alpha val="26666"/>
              </a:srgbClr>
            </a:outerShdw>
          </a:effectLst>
        </p:spPr>
      </p:pic>
      <p:pic>
        <p:nvPicPr>
          <p:cNvPr id="441" name="Google Shape;441;p17"/>
          <p:cNvPicPr preferRelativeResize="0"/>
          <p:nvPr/>
        </p:nvPicPr>
        <p:blipFill>
          <a:blip r:embed="rId4">
            <a:alphaModFix/>
          </a:blip>
          <a:srcRect/>
          <a:stretch/>
        </p:blipFill>
        <p:spPr>
          <a:xfrm>
            <a:off x="1489706" y="943805"/>
            <a:ext cx="2613789" cy="3696477"/>
          </a:xfrm>
          <a:prstGeom prst="rect">
            <a:avLst/>
          </a:prstGeom>
          <a:noFill/>
          <a:ln>
            <a:noFill/>
          </a:ln>
          <a:effectLst>
            <a:outerShdw blurRad="63500" sx="102000" sy="102000" algn="ctr" rotWithShape="0">
              <a:srgbClr val="000000">
                <a:alpha val="26666"/>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128"/>
          <p:cNvSpPr txBox="1">
            <a:spLocks noGrp="1"/>
          </p:cNvSpPr>
          <p:nvPr>
            <p:ph type="title"/>
          </p:nvPr>
        </p:nvSpPr>
        <p:spPr>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o" dirty="0">
                <a:latin typeface="Arial" panose="020B0604020202020204" pitchFamily="34" charset="0"/>
                <a:cs typeface="Arial" panose="020B0604020202020204" pitchFamily="34" charset="0"/>
              </a:rPr>
              <a:t>Teknologier</a:t>
            </a:r>
            <a:endParaRPr dirty="0">
              <a:latin typeface="Arial" panose="020B0604020202020204" pitchFamily="34" charset="0"/>
              <a:cs typeface="Arial" panose="020B0604020202020204" pitchFamily="34" charset="0"/>
            </a:endParaRPr>
          </a:p>
        </p:txBody>
      </p:sp>
      <p:pic>
        <p:nvPicPr>
          <p:cNvPr id="9" name="Plassholder for bilde 8">
            <a:extLst>
              <a:ext uri="{FF2B5EF4-FFF2-40B4-BE49-F238E27FC236}">
                <a16:creationId xmlns:a16="http://schemas.microsoft.com/office/drawing/2014/main" id="{55C686CA-D1B9-6A8B-2751-3C183AB52425}"/>
              </a:ext>
            </a:extLst>
          </p:cNvPr>
          <p:cNvPicPr>
            <a:picLocks noGrp="1" noChangeAspect="1"/>
          </p:cNvPicPr>
          <p:nvPr>
            <p:ph type="pic" idx="2"/>
          </p:nvPr>
        </p:nvPicPr>
        <p:blipFill>
          <a:blip r:embed="rId3"/>
          <a:srcRect t="18529" b="18529"/>
          <a:stretch>
            <a:fillRect/>
          </a:stretch>
        </p:blipFill>
        <p:spPr>
          <a:prstGeom prst="roundRect">
            <a:avLst>
              <a:gd name="adj" fmla="val 3896"/>
            </a:avLst>
          </a:prstGeom>
          <a:noFill/>
          <a:ln>
            <a:noFill/>
          </a:ln>
        </p:spPr>
      </p:pic>
      <p:pic>
        <p:nvPicPr>
          <p:cNvPr id="3" name="Google Shape;1039;p125">
            <a:extLst>
              <a:ext uri="{FF2B5EF4-FFF2-40B4-BE49-F238E27FC236}">
                <a16:creationId xmlns:a16="http://schemas.microsoft.com/office/drawing/2014/main" id="{517FB8E2-40AB-6BAE-C686-9D4DFFFB42A3}"/>
              </a:ext>
            </a:extLst>
          </p:cNvPr>
          <p:cNvPicPr preferRelativeResize="0"/>
          <p:nvPr/>
        </p:nvPicPr>
        <p:blipFill>
          <a:blip r:embed="rId4">
            <a:alphaModFix/>
          </a:blip>
          <a:stretch>
            <a:fillRect/>
          </a:stretch>
        </p:blipFill>
        <p:spPr>
          <a:xfrm>
            <a:off x="666962" y="1390097"/>
            <a:ext cx="7810076" cy="3134806"/>
          </a:xfrm>
          <a:prstGeom prst="rect">
            <a:avLst/>
          </a:prstGeom>
          <a:noFill/>
          <a:ln>
            <a:noFill/>
          </a:ln>
        </p:spPr>
      </p:pic>
      <p:sp>
        <p:nvSpPr>
          <p:cNvPr id="1059" name="Google Shape;1059;p128"/>
          <p:cNvSpPr txBox="1">
            <a:spLocks noGrp="1"/>
          </p:cNvSpPr>
          <p:nvPr>
            <p:ph type="body" idx="4294967295"/>
          </p:nvPr>
        </p:nvSpPr>
        <p:spPr>
          <a:xfrm>
            <a:off x="1018344" y="1530990"/>
            <a:ext cx="7661275" cy="3043238"/>
          </a:xfrm>
          <a:prstGeom prst="rect">
            <a:avLst/>
          </a:prstGeom>
        </p:spPr>
        <p:txBody>
          <a:bodyPr spcFirstLastPara="1" wrap="square" lIns="91425" tIns="45700" rIns="91425" bIns="45700" anchor="t" anchorCtr="0">
            <a:noAutofit/>
          </a:bodyPr>
          <a:lstStyle/>
          <a:p>
            <a:pPr marL="0" indent="0">
              <a:spcBef>
                <a:spcPts val="0"/>
              </a:spcBef>
              <a:buNone/>
            </a:pPr>
            <a:r>
              <a:rPr lang="nb-NO" dirty="0">
                <a:latin typeface="Arial"/>
                <a:ea typeface="Arial"/>
                <a:cs typeface="Arial"/>
                <a:sym typeface="Arial"/>
              </a:rPr>
              <a:t>Biologer benytter seg mye av teknologi. Her er noen få eksempel: </a:t>
            </a:r>
          </a:p>
          <a:p>
            <a:pPr marL="298450" indent="-285750">
              <a:spcBef>
                <a:spcPts val="0"/>
              </a:spcBef>
              <a:buFont typeface="Arial" panose="020B0604020202020204" pitchFamily="34" charset="0"/>
              <a:buChar char="•"/>
            </a:pPr>
            <a:r>
              <a:rPr lang="nb-NO" sz="1200" dirty="0">
                <a:latin typeface="Arial"/>
                <a:ea typeface="Arial"/>
                <a:cs typeface="Arial"/>
                <a:sym typeface="Arial"/>
              </a:rPr>
              <a:t>GPS for målinger og overvåking av dyrs forflytninger</a:t>
            </a:r>
          </a:p>
          <a:p>
            <a:pPr marL="298450" indent="-285750">
              <a:spcBef>
                <a:spcPts val="0"/>
              </a:spcBef>
              <a:buFont typeface="Arial" panose="020B0604020202020204" pitchFamily="34" charset="0"/>
              <a:buChar char="•"/>
            </a:pPr>
            <a:r>
              <a:rPr lang="nb-NO" sz="1200" dirty="0">
                <a:latin typeface="Arial"/>
                <a:ea typeface="Arial"/>
                <a:cs typeface="Arial"/>
                <a:sym typeface="Arial"/>
              </a:rPr>
              <a:t>Droner til oversiktsfoto og til å nå utilgjengelige biomer f.eks. i tretoppene</a:t>
            </a:r>
          </a:p>
          <a:p>
            <a:pPr marL="298450" indent="-285750">
              <a:spcBef>
                <a:spcPts val="0"/>
              </a:spcBef>
              <a:buFont typeface="Arial" panose="020B0604020202020204" pitchFamily="34" charset="0"/>
              <a:buChar char="•"/>
            </a:pPr>
            <a:r>
              <a:rPr lang="nb-NO" sz="1200" dirty="0">
                <a:latin typeface="Arial"/>
                <a:ea typeface="Arial"/>
                <a:cs typeface="Arial"/>
                <a:sym typeface="Arial"/>
              </a:rPr>
              <a:t>Nettbrett til dokumentasjon</a:t>
            </a:r>
          </a:p>
          <a:p>
            <a:pPr marL="298450" indent="-285750">
              <a:spcBef>
                <a:spcPts val="0"/>
              </a:spcBef>
              <a:buFont typeface="Arial" panose="020B0604020202020204" pitchFamily="34" charset="0"/>
              <a:buChar char="•"/>
            </a:pPr>
            <a:r>
              <a:rPr lang="nb-NO" sz="1200" dirty="0">
                <a:latin typeface="Arial"/>
                <a:ea typeface="Arial"/>
                <a:cs typeface="Arial"/>
                <a:sym typeface="Arial"/>
              </a:rPr>
              <a:t>Spesiell programvare og databaser for dokumentasjon av endringer over tid</a:t>
            </a:r>
          </a:p>
          <a:p>
            <a:pPr marL="298450" indent="-285750">
              <a:spcBef>
                <a:spcPts val="0"/>
              </a:spcBef>
              <a:buFont typeface="Arial" panose="020B0604020202020204" pitchFamily="34" charset="0"/>
              <a:buChar char="•"/>
            </a:pPr>
            <a:r>
              <a:rPr lang="nb-NO" sz="1200" dirty="0">
                <a:latin typeface="Arial"/>
                <a:ea typeface="Arial"/>
                <a:cs typeface="Arial"/>
                <a:sym typeface="Arial"/>
              </a:rPr>
              <a:t>Optiske instrumenter – alt fra enkle forstørrelsesglass til mer avansert utstyr</a:t>
            </a:r>
          </a:p>
          <a:p>
            <a:pPr marL="298450" indent="-285750">
              <a:spcBef>
                <a:spcPts val="0"/>
              </a:spcBef>
              <a:buFont typeface="Arial" panose="020B0604020202020204" pitchFamily="34" charset="0"/>
              <a:buChar char="•"/>
            </a:pPr>
            <a:r>
              <a:rPr lang="nb-NO" sz="1200" dirty="0">
                <a:latin typeface="Arial"/>
                <a:ea typeface="Arial"/>
                <a:cs typeface="Arial"/>
                <a:sym typeface="Arial"/>
              </a:rPr>
              <a:t>Ubemannede overvåkingskameraer </a:t>
            </a:r>
          </a:p>
          <a:p>
            <a:pPr marL="298450" indent="-285750">
              <a:spcBef>
                <a:spcPts val="0"/>
              </a:spcBef>
              <a:buFont typeface="Arial" panose="020B0604020202020204" pitchFamily="34" charset="0"/>
              <a:buChar char="•"/>
            </a:pPr>
            <a:r>
              <a:rPr lang="nb-NO" sz="1200" dirty="0" err="1">
                <a:latin typeface="Arial"/>
                <a:ea typeface="Arial"/>
                <a:cs typeface="Arial"/>
                <a:sym typeface="Arial"/>
              </a:rPr>
              <a:t>eDNA</a:t>
            </a:r>
            <a:r>
              <a:rPr lang="nb-NO" sz="1200" dirty="0">
                <a:latin typeface="Arial"/>
                <a:ea typeface="Arial"/>
                <a:cs typeface="Arial"/>
                <a:sym typeface="Arial"/>
              </a:rPr>
              <a:t>-analyse (finne ut hvilke dyr og planter som lever i et område bare ved å analysere DNA-spor fra en enkel vann- eller jordprøve)</a:t>
            </a:r>
          </a:p>
          <a:p>
            <a:pPr marL="298450" indent="-285750">
              <a:spcBef>
                <a:spcPts val="0"/>
              </a:spcBef>
              <a:buFont typeface="Arial" panose="020B0604020202020204" pitchFamily="34" charset="0"/>
              <a:buChar char="•"/>
            </a:pPr>
            <a:r>
              <a:rPr lang="nb-NO" sz="1200" dirty="0">
                <a:latin typeface="Arial"/>
                <a:ea typeface="Arial"/>
                <a:cs typeface="Arial"/>
                <a:sym typeface="Arial"/>
              </a:rPr>
              <a:t>Satellittbilder, </a:t>
            </a:r>
            <a:r>
              <a:rPr lang="nb-NO" sz="1200" dirty="0" err="1">
                <a:latin typeface="Arial"/>
                <a:ea typeface="Arial"/>
                <a:cs typeface="Arial"/>
                <a:sym typeface="Arial"/>
              </a:rPr>
              <a:t>LiDAR</a:t>
            </a:r>
            <a:r>
              <a:rPr lang="nb-NO" sz="1200" dirty="0">
                <a:latin typeface="Arial"/>
                <a:ea typeface="Arial"/>
                <a:cs typeface="Arial"/>
                <a:sym typeface="Arial"/>
              </a:rPr>
              <a:t> og mye, mye mer…</a:t>
            </a:r>
          </a:p>
          <a:p>
            <a:pPr marL="285750" indent="-285750">
              <a:buFont typeface="Arial" panose="020B0604020202020204" pitchFamily="34" charset="0"/>
              <a:buChar char="•"/>
            </a:pPr>
            <a:endParaRPr lang="nb-NO" dirty="0">
              <a:solidFill>
                <a:srgbClr val="666666"/>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2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t>Utfordringer</a:t>
            </a:r>
            <a:endParaRPr/>
          </a:p>
        </p:txBody>
      </p:sp>
      <p:pic>
        <p:nvPicPr>
          <p:cNvPr id="2" name="Google Shape;650;p45">
            <a:extLst>
              <a:ext uri="{FF2B5EF4-FFF2-40B4-BE49-F238E27FC236}">
                <a16:creationId xmlns:a16="http://schemas.microsoft.com/office/drawing/2014/main" id="{77ABDE23-D283-C2A0-5DFC-D6F1FA578513}"/>
              </a:ext>
            </a:extLst>
          </p:cNvPr>
          <p:cNvPicPr preferRelativeResize="0"/>
          <p:nvPr/>
        </p:nvPicPr>
        <p:blipFill rotWithShape="1">
          <a:blip r:embed="rId3">
            <a:alphaModFix/>
          </a:blip>
          <a:srcRect/>
          <a:stretch/>
        </p:blipFill>
        <p:spPr>
          <a:xfrm rot="-401905">
            <a:off x="634470" y="763452"/>
            <a:ext cx="3787079" cy="1920645"/>
          </a:xfrm>
          <a:prstGeom prst="rect">
            <a:avLst/>
          </a:prstGeom>
          <a:noFill/>
          <a:ln>
            <a:noFill/>
          </a:ln>
        </p:spPr>
      </p:pic>
      <p:pic>
        <p:nvPicPr>
          <p:cNvPr id="3" name="Google Shape;651;p45">
            <a:extLst>
              <a:ext uri="{FF2B5EF4-FFF2-40B4-BE49-F238E27FC236}">
                <a16:creationId xmlns:a16="http://schemas.microsoft.com/office/drawing/2014/main" id="{BF558A7F-7B77-8850-C71C-1A6FD90A69BD}"/>
              </a:ext>
            </a:extLst>
          </p:cNvPr>
          <p:cNvPicPr preferRelativeResize="0"/>
          <p:nvPr/>
        </p:nvPicPr>
        <p:blipFill rotWithShape="1">
          <a:blip r:embed="rId4">
            <a:alphaModFix/>
          </a:blip>
          <a:srcRect l="-1275" r="1275" b="6081"/>
          <a:stretch/>
        </p:blipFill>
        <p:spPr>
          <a:xfrm>
            <a:off x="2183378" y="2571750"/>
            <a:ext cx="3985259" cy="2114550"/>
          </a:xfrm>
          <a:prstGeom prst="rect">
            <a:avLst/>
          </a:prstGeom>
          <a:noFill/>
          <a:ln>
            <a:noFill/>
          </a:ln>
        </p:spPr>
      </p:pic>
      <p:pic>
        <p:nvPicPr>
          <p:cNvPr id="4" name="Google Shape;652;p45">
            <a:extLst>
              <a:ext uri="{FF2B5EF4-FFF2-40B4-BE49-F238E27FC236}">
                <a16:creationId xmlns:a16="http://schemas.microsoft.com/office/drawing/2014/main" id="{7567CD4D-8DCA-FF27-288D-FAF2F128E2E7}"/>
              </a:ext>
            </a:extLst>
          </p:cNvPr>
          <p:cNvPicPr preferRelativeResize="0"/>
          <p:nvPr/>
        </p:nvPicPr>
        <p:blipFill rotWithShape="1">
          <a:blip r:embed="rId5">
            <a:alphaModFix/>
          </a:blip>
          <a:srcRect/>
          <a:stretch/>
        </p:blipFill>
        <p:spPr>
          <a:xfrm rot="631341">
            <a:off x="4590640" y="701353"/>
            <a:ext cx="4382678" cy="227283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3"/>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p>
            <a:pPr marL="0" lvl="0" indent="0" algn="ctr" rtl="0">
              <a:lnSpc>
                <a:spcPct val="100000"/>
              </a:lnSpc>
              <a:spcBef>
                <a:spcPts val="0"/>
              </a:spcBef>
              <a:spcAft>
                <a:spcPts val="0"/>
              </a:spcAft>
              <a:buSzPts val="2800"/>
              <a:buNone/>
            </a:pPr>
            <a:r>
              <a:rPr lang="nb-NO" dirty="0">
                <a:latin typeface="Arial"/>
                <a:ea typeface="Arial"/>
                <a:cs typeface="Arial"/>
                <a:sym typeface="Arial"/>
              </a:rPr>
              <a:t>Kan dere tenker på noen problemer biologer møter? </a:t>
            </a:r>
            <a:endParaRPr dirty="0">
              <a:latin typeface="Arial"/>
              <a:ea typeface="Arial"/>
              <a:cs typeface="Arial"/>
              <a:sym typeface="Arial"/>
            </a:endParaRPr>
          </a:p>
        </p:txBody>
      </p:sp>
    </p:spTree>
    <p:extLst>
      <p:ext uri="{BB962C8B-B14F-4D97-AF65-F5344CB8AC3E}">
        <p14:creationId xmlns:p14="http://schemas.microsoft.com/office/powerpoint/2010/main" val="703543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dirty="0">
                <a:latin typeface="Arial"/>
                <a:ea typeface="Arial"/>
                <a:cs typeface="Arial"/>
                <a:sym typeface="Arial"/>
              </a:rPr>
              <a:t>Brainstorming</a:t>
            </a:r>
            <a:endParaRPr dirty="0"/>
          </a:p>
        </p:txBody>
      </p:sp>
      <p:pic>
        <p:nvPicPr>
          <p:cNvPr id="472" name="Google Shape;472;p21" descr="Et bilde som inneholder tavle, tekst, tusjtavle, skifer&#10;&#10;KI-generert innhold kan være feil."/>
          <p:cNvPicPr preferRelativeResize="0">
            <a:picLocks noGrp="1"/>
          </p:cNvPicPr>
          <p:nvPr>
            <p:ph type="pic" idx="2"/>
          </p:nvPr>
        </p:nvPicPr>
        <p:blipFill rotWithShape="1">
          <a:blip r:embed="rId3">
            <a:alphaModFix/>
          </a:blip>
          <a:srcRect l="2713" r="2712"/>
          <a:stretch/>
        </p:blipFill>
        <p:spPr>
          <a:xfrm>
            <a:off x="269800" y="1041400"/>
            <a:ext cx="8612400" cy="3832200"/>
          </a:xfrm>
          <a:prstGeom prst="roundRect">
            <a:avLst>
              <a:gd name="adj" fmla="val 3896"/>
            </a:avLst>
          </a:prstGeom>
          <a:noFill/>
          <a:ln>
            <a:noFill/>
          </a:ln>
        </p:spPr>
      </p:pic>
      <p:sp>
        <p:nvSpPr>
          <p:cNvPr id="8" name="Google Shape;473;p21">
            <a:extLst>
              <a:ext uri="{FF2B5EF4-FFF2-40B4-BE49-F238E27FC236}">
                <a16:creationId xmlns:a16="http://schemas.microsoft.com/office/drawing/2014/main" id="{19CC2117-EBBB-1F57-F845-5F1833BA2357}"/>
              </a:ext>
            </a:extLst>
          </p:cNvPr>
          <p:cNvSpPr txBox="1"/>
          <p:nvPr/>
        </p:nvSpPr>
        <p:spPr>
          <a:xfrm>
            <a:off x="914400" y="1500062"/>
            <a:ext cx="7315200"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no-NO" sz="1600" b="1" i="0" u="none" strike="noStrike" cap="none" dirty="0">
                <a:solidFill>
                  <a:schemeClr val="lt1"/>
                </a:solidFill>
                <a:latin typeface="Chalkduster" panose="03050602040202020205" pitchFamily="66" charset="77"/>
                <a:ea typeface="Short Stack"/>
                <a:cs typeface="Short Stack"/>
                <a:sym typeface="Short Stack"/>
              </a:rPr>
              <a:t>Hvilke utfordringer kan </a:t>
            </a:r>
            <a:r>
              <a:rPr lang="nb-NO" sz="1600" b="1" i="0" u="none" strike="noStrike" cap="none" dirty="0">
                <a:solidFill>
                  <a:schemeClr val="lt1"/>
                </a:solidFill>
                <a:latin typeface="Chalkduster" panose="03050602040202020205" pitchFamily="66" charset="77"/>
                <a:ea typeface="Short Stack"/>
                <a:cs typeface="Short Stack"/>
                <a:sym typeface="Short Stack"/>
              </a:rPr>
              <a:t>biologer</a:t>
            </a:r>
            <a:r>
              <a:rPr lang="no-NO" sz="1600" b="1" i="0" u="none" strike="noStrike" cap="none" dirty="0">
                <a:solidFill>
                  <a:schemeClr val="lt1"/>
                </a:solidFill>
                <a:latin typeface="Chalkduster" panose="03050602040202020205" pitchFamily="66" charset="77"/>
                <a:ea typeface="Short Stack"/>
                <a:cs typeface="Short Stack"/>
                <a:sym typeface="Short Stack"/>
              </a:rPr>
              <a:t> møte på i jobben sin? </a:t>
            </a:r>
            <a:endParaRPr sz="1600" b="0" i="0" u="none" strike="noStrike" cap="none" dirty="0">
              <a:solidFill>
                <a:schemeClr val="lt1"/>
              </a:solidFill>
              <a:latin typeface="Chalkduster" panose="03050602040202020205" pitchFamily="66" charset="77"/>
              <a:ea typeface="Short Stack"/>
              <a:cs typeface="Short Stack"/>
              <a:sym typeface="Short Stack"/>
            </a:endParaRPr>
          </a:p>
        </p:txBody>
      </p:sp>
      <p:sp>
        <p:nvSpPr>
          <p:cNvPr id="9" name="Google Shape;667;p90">
            <a:extLst>
              <a:ext uri="{FF2B5EF4-FFF2-40B4-BE49-F238E27FC236}">
                <a16:creationId xmlns:a16="http://schemas.microsoft.com/office/drawing/2014/main" id="{B36034FA-5240-D63D-0E8B-AA75EF4F1312}"/>
              </a:ext>
            </a:extLst>
          </p:cNvPr>
          <p:cNvSpPr txBox="1"/>
          <p:nvPr/>
        </p:nvSpPr>
        <p:spPr>
          <a:xfrm>
            <a:off x="1249823" y="2284982"/>
            <a:ext cx="2602827"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200" b="0" i="0" u="none" strike="noStrike" cap="none" dirty="0">
                <a:solidFill>
                  <a:schemeClr val="lt1"/>
                </a:solidFill>
                <a:latin typeface="Chalkduster" panose="03050602040202020205" pitchFamily="66" charset="77"/>
                <a:ea typeface="Short Stack"/>
                <a:cs typeface="Short Stack"/>
                <a:sym typeface="Short Stack"/>
              </a:rPr>
              <a:t>Hvordan kan vi bygge hus, veier og hytter på en måte som bevarer levestedene til de lokale dyrene og plantene?</a:t>
            </a:r>
            <a:endParaRPr dirty="0">
              <a:latin typeface="Chalkduster" panose="03050602040202020205" pitchFamily="66" charset="77"/>
            </a:endParaRPr>
          </a:p>
        </p:txBody>
      </p:sp>
      <p:sp>
        <p:nvSpPr>
          <p:cNvPr id="10" name="Google Shape;668;p90">
            <a:extLst>
              <a:ext uri="{FF2B5EF4-FFF2-40B4-BE49-F238E27FC236}">
                <a16:creationId xmlns:a16="http://schemas.microsoft.com/office/drawing/2014/main" id="{9978BC15-A0F9-8B4B-CBCE-492D4FB5A5B8}"/>
              </a:ext>
            </a:extLst>
          </p:cNvPr>
          <p:cNvSpPr txBox="1"/>
          <p:nvPr/>
        </p:nvSpPr>
        <p:spPr>
          <a:xfrm>
            <a:off x="4645954" y="2236775"/>
            <a:ext cx="3852650"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200" b="0" i="0" u="none" strike="noStrike" cap="none" dirty="0">
                <a:solidFill>
                  <a:schemeClr val="lt1"/>
                </a:solidFill>
                <a:latin typeface="Chalkduster" panose="03050602040202020205" pitchFamily="66" charset="77"/>
                <a:ea typeface="Short Stack"/>
                <a:cs typeface="Short Stack"/>
                <a:sym typeface="Short Stack"/>
              </a:rPr>
              <a:t>Hvordan kan ny teknologi eller smarte ideer hjelpe truede dyre- og plantearter med å tilpasse seg klimaendringene?</a:t>
            </a:r>
            <a:endParaRPr sz="1200" b="0" i="0" u="none" strike="noStrike" cap="none" dirty="0">
              <a:solidFill>
                <a:schemeClr val="lt1"/>
              </a:solidFill>
              <a:latin typeface="Chalkduster" panose="03050602040202020205" pitchFamily="66" charset="77"/>
              <a:ea typeface="Short Stack"/>
              <a:cs typeface="Short Stack"/>
              <a:sym typeface="Short Stack"/>
            </a:endParaRPr>
          </a:p>
        </p:txBody>
      </p:sp>
      <p:sp>
        <p:nvSpPr>
          <p:cNvPr id="11" name="Google Shape;669;p90">
            <a:extLst>
              <a:ext uri="{FF2B5EF4-FFF2-40B4-BE49-F238E27FC236}">
                <a16:creationId xmlns:a16="http://schemas.microsoft.com/office/drawing/2014/main" id="{7F551E33-AA7D-6704-05B3-16AABD466AB4}"/>
              </a:ext>
            </a:extLst>
          </p:cNvPr>
          <p:cNvSpPr txBox="1"/>
          <p:nvPr/>
        </p:nvSpPr>
        <p:spPr>
          <a:xfrm>
            <a:off x="5521093" y="3281224"/>
            <a:ext cx="2783840"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200" b="0" i="0" u="none" strike="noStrike" cap="none" dirty="0">
                <a:solidFill>
                  <a:schemeClr val="lt1"/>
                </a:solidFill>
                <a:latin typeface="Chalkduster" panose="03050602040202020205" pitchFamily="66" charset="77"/>
                <a:ea typeface="Short Stack"/>
                <a:cs typeface="Short Stack"/>
                <a:sym typeface="Short Stack"/>
              </a:rPr>
              <a:t>Hvordan kan vi hindre at fremmede og uønskede arter sprer seg og ødelegger for det lokale naturmangfoldet?</a:t>
            </a:r>
            <a:endParaRPr sz="1200" b="0" i="0" u="none" strike="noStrike" cap="none" dirty="0">
              <a:solidFill>
                <a:schemeClr val="lt1"/>
              </a:solidFill>
              <a:latin typeface="Chalkduster" panose="03050602040202020205" pitchFamily="66" charset="77"/>
              <a:ea typeface="Short Stack"/>
              <a:cs typeface="Short Stack"/>
              <a:sym typeface="Short Stack"/>
            </a:endParaRPr>
          </a:p>
        </p:txBody>
      </p:sp>
      <p:sp>
        <p:nvSpPr>
          <p:cNvPr id="12" name="Google Shape;671;p90">
            <a:extLst>
              <a:ext uri="{FF2B5EF4-FFF2-40B4-BE49-F238E27FC236}">
                <a16:creationId xmlns:a16="http://schemas.microsoft.com/office/drawing/2014/main" id="{D186378E-7272-EDB8-9D20-0BAEDAA97562}"/>
              </a:ext>
            </a:extLst>
          </p:cNvPr>
          <p:cNvSpPr txBox="1"/>
          <p:nvPr/>
        </p:nvSpPr>
        <p:spPr>
          <a:xfrm>
            <a:off x="839067" y="3867585"/>
            <a:ext cx="4572000"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200" b="0" i="0" u="none" strike="noStrike" cap="none" dirty="0">
                <a:solidFill>
                  <a:schemeClr val="lt1"/>
                </a:solidFill>
                <a:latin typeface="Chalkduster" panose="03050602040202020205" pitchFamily="66" charset="77"/>
                <a:ea typeface="Short Stack"/>
                <a:cs typeface="Short Stack"/>
                <a:sym typeface="Short Stack"/>
              </a:rPr>
              <a:t>Hvordan kan vi skape flere </a:t>
            </a:r>
            <a:r>
              <a:rPr lang="nb-NO" sz="1200" b="0" i="0" u="none" strike="noStrike" cap="none" dirty="0" err="1">
                <a:solidFill>
                  <a:schemeClr val="lt1"/>
                </a:solidFill>
                <a:latin typeface="Chalkduster" panose="03050602040202020205" pitchFamily="66" charset="77"/>
                <a:ea typeface="Short Stack"/>
                <a:cs typeface="Short Stack"/>
                <a:sym typeface="Short Stack"/>
              </a:rPr>
              <a:t>insektsvennlige</a:t>
            </a:r>
            <a:r>
              <a:rPr lang="nb-NO" sz="1200" b="0" i="0" u="none" strike="noStrike" cap="none" dirty="0">
                <a:solidFill>
                  <a:schemeClr val="lt1"/>
                </a:solidFill>
                <a:latin typeface="Chalkduster" panose="03050602040202020205" pitchFamily="66" charset="77"/>
                <a:ea typeface="Short Stack"/>
                <a:cs typeface="Short Stack"/>
                <a:sym typeface="Short Stack"/>
              </a:rPr>
              <a:t> områder i nærmiljøet vårt slik at pollinerende insekter som humler og bier overlever?</a:t>
            </a:r>
            <a:endParaRPr sz="1200" b="0" i="0" u="none" strike="noStrike" cap="none" dirty="0">
              <a:solidFill>
                <a:schemeClr val="lt1"/>
              </a:solidFill>
              <a:latin typeface="Chalkduster" panose="03050602040202020205" pitchFamily="66" charset="77"/>
              <a:ea typeface="Short Stack"/>
              <a:cs typeface="Short Stack"/>
              <a:sym typeface="Short Stack"/>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3"/>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p>
            <a:pPr marL="0" lvl="0" indent="0" algn="ctr" rtl="0">
              <a:lnSpc>
                <a:spcPct val="100000"/>
              </a:lnSpc>
              <a:spcBef>
                <a:spcPts val="0"/>
              </a:spcBef>
              <a:spcAft>
                <a:spcPts val="0"/>
              </a:spcAft>
              <a:buSzPts val="2800"/>
              <a:buNone/>
            </a:pPr>
            <a:r>
              <a:rPr lang="nb-NO" dirty="0">
                <a:latin typeface="Arial"/>
                <a:ea typeface="Arial"/>
                <a:cs typeface="Arial"/>
                <a:sym typeface="Arial"/>
              </a:rPr>
              <a:t>La oss finne et problem vi vil løse!</a:t>
            </a:r>
            <a:endParaRPr dirty="0">
              <a:latin typeface="Arial"/>
              <a:ea typeface="Arial"/>
              <a:cs typeface="Arial"/>
              <a:sym typeface="Arial"/>
            </a:endParaRPr>
          </a:p>
        </p:txBody>
      </p:sp>
    </p:spTree>
    <p:extLst>
      <p:ext uri="{BB962C8B-B14F-4D97-AF65-F5344CB8AC3E}">
        <p14:creationId xmlns:p14="http://schemas.microsoft.com/office/powerpoint/2010/main" val="3756429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22"/>
          <p:cNvSpPr txBox="1">
            <a:spLocks noGrp="1"/>
          </p:cNvSpPr>
          <p:nvPr>
            <p:ph type="body" idx="1"/>
          </p:nvPr>
        </p:nvSpPr>
        <p:spPr>
          <a:xfrm>
            <a:off x="270200" y="1047600"/>
            <a:ext cx="4273500" cy="3825300"/>
          </a:xfrm>
          <a:prstGeom prst="rect">
            <a:avLst/>
          </a:prstGeom>
          <a:noFill/>
          <a:ln>
            <a:noFill/>
          </a:ln>
        </p:spPr>
        <p:txBody>
          <a:bodyPr spcFirstLastPara="1" wrap="square" lIns="90000" tIns="90000" rIns="90000" bIns="90000" anchor="ctr" anchorCtr="0">
            <a:normAutofit/>
          </a:bodyPr>
          <a:lstStyle/>
          <a:p>
            <a:pPr marL="139700" lvl="0" indent="0" algn="l" rtl="0">
              <a:lnSpc>
                <a:spcPct val="150000"/>
              </a:lnSpc>
              <a:spcBef>
                <a:spcPts val="0"/>
              </a:spcBef>
              <a:spcAft>
                <a:spcPts val="0"/>
              </a:spcAft>
              <a:buSzPts val="1400"/>
              <a:buNone/>
            </a:pPr>
            <a:r>
              <a:rPr lang="no-NO" b="1" dirty="0">
                <a:latin typeface="Arial"/>
                <a:ea typeface="Arial"/>
                <a:cs typeface="Arial"/>
                <a:sym typeface="Arial"/>
              </a:rPr>
              <a:t>Trinn 1: Brainstorming (5 minutter)</a:t>
            </a:r>
            <a:endParaRPr dirty="0"/>
          </a:p>
          <a:p>
            <a:pPr marL="139700" lvl="0" indent="0" algn="l" rtl="0">
              <a:lnSpc>
                <a:spcPct val="150000"/>
              </a:lnSpc>
              <a:spcBef>
                <a:spcPts val="0"/>
              </a:spcBef>
              <a:spcAft>
                <a:spcPts val="0"/>
              </a:spcAft>
              <a:buSzPts val="1400"/>
              <a:buNone/>
            </a:pPr>
            <a:r>
              <a:rPr lang="no-NO" dirty="0">
                <a:latin typeface="Arial"/>
                <a:ea typeface="Arial"/>
                <a:cs typeface="Arial"/>
                <a:sym typeface="Arial"/>
              </a:rPr>
              <a:t>Skriv ned problemene dere kommer på på gule lapper (én ting per lapp). </a:t>
            </a:r>
            <a:endParaRPr dirty="0"/>
          </a:p>
          <a:p>
            <a:pPr marL="139700" lvl="0" indent="0" algn="l" rtl="0">
              <a:lnSpc>
                <a:spcPct val="150000"/>
              </a:lnSpc>
              <a:spcBef>
                <a:spcPts val="0"/>
              </a:spcBef>
              <a:spcAft>
                <a:spcPts val="0"/>
              </a:spcAft>
              <a:buSzPts val="1400"/>
              <a:buNone/>
            </a:pPr>
            <a:endParaRPr dirty="0">
              <a:latin typeface="Arial"/>
              <a:ea typeface="Arial"/>
              <a:cs typeface="Arial"/>
              <a:sym typeface="Arial"/>
            </a:endParaRPr>
          </a:p>
          <a:p>
            <a:pPr marL="139700" lvl="0" indent="0" algn="l" rtl="0">
              <a:lnSpc>
                <a:spcPct val="150000"/>
              </a:lnSpc>
              <a:spcBef>
                <a:spcPts val="0"/>
              </a:spcBef>
              <a:spcAft>
                <a:spcPts val="0"/>
              </a:spcAft>
              <a:buSzPts val="1400"/>
              <a:buNone/>
            </a:pPr>
            <a:r>
              <a:rPr lang="no-NO" dirty="0">
                <a:latin typeface="Arial"/>
                <a:ea typeface="Arial"/>
                <a:cs typeface="Arial"/>
                <a:sym typeface="Arial"/>
              </a:rPr>
              <a:t>Alle idéer er gode, ikke begrens dere!</a:t>
            </a:r>
            <a:endParaRPr dirty="0"/>
          </a:p>
          <a:p>
            <a:pPr marL="139700" lvl="0" indent="0" algn="l" rtl="0">
              <a:lnSpc>
                <a:spcPct val="150000"/>
              </a:lnSpc>
              <a:spcBef>
                <a:spcPts val="0"/>
              </a:spcBef>
              <a:spcAft>
                <a:spcPts val="0"/>
              </a:spcAft>
              <a:buSzPts val="1400"/>
              <a:buNone/>
            </a:pPr>
            <a:endParaRPr dirty="0">
              <a:latin typeface="Arial"/>
              <a:ea typeface="Arial"/>
              <a:cs typeface="Arial"/>
              <a:sym typeface="Arial"/>
            </a:endParaRPr>
          </a:p>
          <a:p>
            <a:pPr marL="139700" lvl="0" indent="0" algn="l" rtl="0">
              <a:lnSpc>
                <a:spcPct val="150000"/>
              </a:lnSpc>
              <a:spcBef>
                <a:spcPts val="0"/>
              </a:spcBef>
              <a:spcAft>
                <a:spcPts val="0"/>
              </a:spcAft>
              <a:buSzPts val="1400"/>
              <a:buNone/>
            </a:pPr>
            <a:r>
              <a:rPr lang="no-NO" dirty="0">
                <a:solidFill>
                  <a:schemeClr val="tx1"/>
                </a:solidFill>
                <a:latin typeface="Arial"/>
                <a:ea typeface="Arial"/>
                <a:cs typeface="Arial"/>
                <a:sym typeface="Arial"/>
              </a:rPr>
              <a:t>TEMA: Problemer som </a:t>
            </a:r>
            <a:r>
              <a:rPr lang="nb-NO" dirty="0">
                <a:solidFill>
                  <a:schemeClr val="tx1"/>
                </a:solidFill>
                <a:latin typeface="Arial"/>
                <a:ea typeface="Arial"/>
                <a:cs typeface="Arial"/>
                <a:sym typeface="Arial"/>
              </a:rPr>
              <a:t>biologer</a:t>
            </a:r>
            <a:r>
              <a:rPr lang="no-NO" dirty="0">
                <a:solidFill>
                  <a:schemeClr val="tx1"/>
                </a:solidFill>
                <a:latin typeface="Arial"/>
                <a:ea typeface="Arial"/>
                <a:cs typeface="Arial"/>
                <a:sym typeface="Arial"/>
              </a:rPr>
              <a:t> møter </a:t>
            </a:r>
            <a:endParaRPr dirty="0">
              <a:solidFill>
                <a:schemeClr val="tx1"/>
              </a:solidFill>
            </a:endParaRPr>
          </a:p>
          <a:p>
            <a:pPr marL="139700" lvl="0" indent="0" algn="l" rtl="0">
              <a:lnSpc>
                <a:spcPct val="150000"/>
              </a:lnSpc>
              <a:spcBef>
                <a:spcPts val="0"/>
              </a:spcBef>
              <a:spcAft>
                <a:spcPts val="0"/>
              </a:spcAft>
              <a:buSzPts val="1400"/>
              <a:buNone/>
            </a:pPr>
            <a:endParaRPr dirty="0">
              <a:latin typeface="Arial"/>
              <a:ea typeface="Arial"/>
              <a:cs typeface="Arial"/>
              <a:sym typeface="Arial"/>
            </a:endParaRPr>
          </a:p>
        </p:txBody>
      </p:sp>
      <p:sp>
        <p:nvSpPr>
          <p:cNvPr id="485" name="Google Shape;485;p2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Brainstorming</a:t>
            </a:r>
            <a:endParaRPr/>
          </a:p>
        </p:txBody>
      </p:sp>
      <p:pic>
        <p:nvPicPr>
          <p:cNvPr id="486" name="Google Shape;486;p22" descr="Et bilde som inneholder Papirprodukt, Rektangel, Post-it-lapp, papir&#10;&#10;KI-generert innhold kan være feil."/>
          <p:cNvPicPr preferRelativeResize="0"/>
          <p:nvPr/>
        </p:nvPicPr>
        <p:blipFill rotWithShape="1">
          <a:blip r:embed="rId3">
            <a:alphaModFix/>
          </a:blip>
          <a:srcRect/>
          <a:stretch/>
        </p:blipFill>
        <p:spPr>
          <a:xfrm rot="-1080688">
            <a:off x="5178761" y="1532627"/>
            <a:ext cx="1646757" cy="1666479"/>
          </a:xfrm>
          <a:prstGeom prst="rect">
            <a:avLst/>
          </a:prstGeom>
          <a:noFill/>
          <a:ln>
            <a:noFill/>
          </a:ln>
        </p:spPr>
      </p:pic>
      <p:pic>
        <p:nvPicPr>
          <p:cNvPr id="487" name="Google Shape;487;p22" descr="Et bilde som inneholder Papirprodukt, kontorrekvisitter, gul, design&#10;&#10;KI-generert innhold kan være feil."/>
          <p:cNvPicPr preferRelativeResize="0"/>
          <p:nvPr/>
        </p:nvPicPr>
        <p:blipFill rotWithShape="1">
          <a:blip r:embed="rId4">
            <a:alphaModFix/>
          </a:blip>
          <a:srcRect/>
          <a:stretch/>
        </p:blipFill>
        <p:spPr>
          <a:xfrm rot="1248816">
            <a:off x="6686812" y="2950872"/>
            <a:ext cx="1744443" cy="1666479"/>
          </a:xfrm>
          <a:prstGeom prst="rect">
            <a:avLst/>
          </a:prstGeom>
          <a:noFill/>
          <a:ln>
            <a:noFill/>
          </a:ln>
        </p:spPr>
      </p:pic>
      <p:pic>
        <p:nvPicPr>
          <p:cNvPr id="488" name="Google Shape;488;p22" descr="Et bilde som inneholder design, gul&#10;&#10;KI-generert innhold kan være feil."/>
          <p:cNvPicPr preferRelativeResize="0"/>
          <p:nvPr/>
        </p:nvPicPr>
        <p:blipFill rotWithShape="1">
          <a:blip r:embed="rId5">
            <a:alphaModFix/>
          </a:blip>
          <a:srcRect/>
          <a:stretch/>
        </p:blipFill>
        <p:spPr>
          <a:xfrm rot="739776">
            <a:off x="7193993" y="928999"/>
            <a:ext cx="1693435" cy="159887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23"/>
          <p:cNvSpPr txBox="1">
            <a:spLocks noGrp="1"/>
          </p:cNvSpPr>
          <p:nvPr>
            <p:ph type="body" idx="1"/>
          </p:nvPr>
        </p:nvSpPr>
        <p:spPr>
          <a:xfrm>
            <a:off x="270200" y="1047600"/>
            <a:ext cx="4273500" cy="3825300"/>
          </a:xfrm>
          <a:prstGeom prst="rect">
            <a:avLst/>
          </a:prstGeom>
          <a:noFill/>
          <a:ln>
            <a:noFill/>
          </a:ln>
        </p:spPr>
        <p:txBody>
          <a:bodyPr spcFirstLastPara="1" wrap="square" lIns="90000" tIns="90000" rIns="90000" bIns="90000" anchor="ctr" anchorCtr="0">
            <a:normAutofit/>
          </a:bodyPr>
          <a:lstStyle/>
          <a:p>
            <a:pPr marL="139700" lvl="0" indent="0" algn="l" rtl="0">
              <a:lnSpc>
                <a:spcPct val="150000"/>
              </a:lnSpc>
              <a:spcBef>
                <a:spcPts val="0"/>
              </a:spcBef>
              <a:spcAft>
                <a:spcPts val="0"/>
              </a:spcAft>
              <a:buSzPts val="1400"/>
              <a:buNone/>
            </a:pPr>
            <a:r>
              <a:rPr lang="no-NO">
                <a:latin typeface="Arial"/>
                <a:ea typeface="Arial"/>
                <a:cs typeface="Arial"/>
                <a:sym typeface="Arial"/>
              </a:rPr>
              <a:t>Trinn 2: Plassering i koordinatsystem </a:t>
            </a:r>
            <a:endParaRPr/>
          </a:p>
          <a:p>
            <a:pPr marL="139700" lvl="0" indent="0" algn="l" rtl="0">
              <a:lnSpc>
                <a:spcPct val="150000"/>
              </a:lnSpc>
              <a:spcBef>
                <a:spcPts val="0"/>
              </a:spcBef>
              <a:spcAft>
                <a:spcPts val="0"/>
              </a:spcAft>
              <a:buSzPts val="1400"/>
              <a:buNone/>
            </a:pPr>
            <a:r>
              <a:rPr lang="no-NO">
                <a:latin typeface="Arial"/>
                <a:ea typeface="Arial"/>
                <a:cs typeface="Arial"/>
                <a:sym typeface="Arial"/>
              </a:rPr>
              <a:t>(10 minutter)</a:t>
            </a:r>
            <a:endParaRPr/>
          </a:p>
          <a:p>
            <a:pPr marL="139700" lvl="0" indent="0" algn="l" rtl="0">
              <a:lnSpc>
                <a:spcPct val="150000"/>
              </a:lnSpc>
              <a:spcBef>
                <a:spcPts val="0"/>
              </a:spcBef>
              <a:spcAft>
                <a:spcPts val="0"/>
              </a:spcAft>
              <a:buSzPts val="1400"/>
              <a:buNone/>
            </a:pPr>
            <a:endParaRPr>
              <a:latin typeface="Arial"/>
              <a:ea typeface="Arial"/>
              <a:cs typeface="Arial"/>
              <a:sym typeface="Arial"/>
            </a:endParaRPr>
          </a:p>
          <a:p>
            <a:pPr marL="139700" lvl="0" indent="0" algn="l" rtl="0">
              <a:lnSpc>
                <a:spcPct val="150000"/>
              </a:lnSpc>
              <a:spcBef>
                <a:spcPts val="0"/>
              </a:spcBef>
              <a:spcAft>
                <a:spcPts val="0"/>
              </a:spcAft>
              <a:buSzPts val="1400"/>
              <a:buNone/>
            </a:pPr>
            <a:r>
              <a:rPr lang="no-NO">
                <a:latin typeface="Arial"/>
                <a:ea typeface="Arial"/>
                <a:cs typeface="Arial"/>
                <a:sym typeface="Arial"/>
              </a:rPr>
              <a:t>Plasser gullappene der de hører hjemme i koordinatsystemet på neste bilde!</a:t>
            </a:r>
            <a:endParaRPr/>
          </a:p>
          <a:p>
            <a:pPr marL="139700" lvl="0" indent="0" algn="l" rtl="0">
              <a:lnSpc>
                <a:spcPct val="150000"/>
              </a:lnSpc>
              <a:spcBef>
                <a:spcPts val="0"/>
              </a:spcBef>
              <a:spcAft>
                <a:spcPts val="0"/>
              </a:spcAft>
              <a:buSzPts val="1400"/>
              <a:buNone/>
            </a:pPr>
            <a:endParaRPr>
              <a:latin typeface="Arial"/>
              <a:ea typeface="Arial"/>
              <a:cs typeface="Arial"/>
              <a:sym typeface="Arial"/>
            </a:endParaRPr>
          </a:p>
          <a:p>
            <a:pPr marL="139700" lvl="0" indent="0" algn="l" rtl="0">
              <a:lnSpc>
                <a:spcPct val="150000"/>
              </a:lnSpc>
              <a:spcBef>
                <a:spcPts val="0"/>
              </a:spcBef>
              <a:spcAft>
                <a:spcPts val="0"/>
              </a:spcAft>
              <a:buSzPts val="1400"/>
              <a:buNone/>
            </a:pPr>
            <a:endParaRPr>
              <a:latin typeface="Arial"/>
              <a:ea typeface="Arial"/>
              <a:cs typeface="Arial"/>
              <a:sym typeface="Arial"/>
            </a:endParaRPr>
          </a:p>
          <a:p>
            <a:pPr marL="139700" lvl="0" indent="0" algn="l" rtl="0">
              <a:lnSpc>
                <a:spcPct val="150000"/>
              </a:lnSpc>
              <a:spcBef>
                <a:spcPts val="0"/>
              </a:spcBef>
              <a:spcAft>
                <a:spcPts val="0"/>
              </a:spcAft>
              <a:buSzPts val="1400"/>
              <a:buNone/>
            </a:pPr>
            <a:endParaRPr>
              <a:latin typeface="Arial"/>
              <a:ea typeface="Arial"/>
              <a:cs typeface="Arial"/>
              <a:sym typeface="Arial"/>
            </a:endParaRPr>
          </a:p>
        </p:txBody>
      </p:sp>
      <p:sp>
        <p:nvSpPr>
          <p:cNvPr id="495" name="Google Shape;495;p23"/>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Brainstorming</a:t>
            </a:r>
            <a:endParaRPr/>
          </a:p>
        </p:txBody>
      </p:sp>
      <p:pic>
        <p:nvPicPr>
          <p:cNvPr id="496" name="Google Shape;496;p23" descr="Et bilde som inneholder Papirprodukt, Rektangel, Post-it-lapp, papir&#10;&#10;KI-generert innhold kan være feil."/>
          <p:cNvPicPr preferRelativeResize="0"/>
          <p:nvPr/>
        </p:nvPicPr>
        <p:blipFill rotWithShape="1">
          <a:blip r:embed="rId3">
            <a:alphaModFix/>
          </a:blip>
          <a:srcRect/>
          <a:stretch/>
        </p:blipFill>
        <p:spPr>
          <a:xfrm rot="-1080688">
            <a:off x="5178761" y="1532627"/>
            <a:ext cx="1646757" cy="1666479"/>
          </a:xfrm>
          <a:prstGeom prst="rect">
            <a:avLst/>
          </a:prstGeom>
          <a:noFill/>
          <a:ln>
            <a:noFill/>
          </a:ln>
        </p:spPr>
      </p:pic>
      <p:pic>
        <p:nvPicPr>
          <p:cNvPr id="497" name="Google Shape;497;p23" descr="Et bilde som inneholder Papirprodukt, kontorrekvisitter, gul, design&#10;&#10;KI-generert innhold kan være feil."/>
          <p:cNvPicPr preferRelativeResize="0"/>
          <p:nvPr/>
        </p:nvPicPr>
        <p:blipFill rotWithShape="1">
          <a:blip r:embed="rId4">
            <a:alphaModFix/>
          </a:blip>
          <a:srcRect/>
          <a:stretch/>
        </p:blipFill>
        <p:spPr>
          <a:xfrm rot="1248816">
            <a:off x="6686812" y="2950872"/>
            <a:ext cx="1744443" cy="1666479"/>
          </a:xfrm>
          <a:prstGeom prst="rect">
            <a:avLst/>
          </a:prstGeom>
          <a:noFill/>
          <a:ln>
            <a:noFill/>
          </a:ln>
        </p:spPr>
      </p:pic>
      <p:pic>
        <p:nvPicPr>
          <p:cNvPr id="498" name="Google Shape;498;p23" descr="Et bilde som inneholder design, gul&#10;&#10;KI-generert innhold kan være feil."/>
          <p:cNvPicPr preferRelativeResize="0"/>
          <p:nvPr/>
        </p:nvPicPr>
        <p:blipFill rotWithShape="1">
          <a:blip r:embed="rId5">
            <a:alphaModFix/>
          </a:blip>
          <a:srcRect/>
          <a:stretch/>
        </p:blipFill>
        <p:spPr>
          <a:xfrm rot="739776">
            <a:off x="7193993" y="928999"/>
            <a:ext cx="1693435" cy="159887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24"/>
          <p:cNvSpPr/>
          <p:nvPr/>
        </p:nvSpPr>
        <p:spPr>
          <a:xfrm>
            <a:off x="270200" y="992075"/>
            <a:ext cx="8612500" cy="3872743"/>
          </a:xfrm>
          <a:prstGeom prst="roundRect">
            <a:avLst>
              <a:gd name="adj" fmla="val 3134"/>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05" name="Google Shape;505;p24"/>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Brainstorming</a:t>
            </a:r>
            <a:endParaRPr/>
          </a:p>
        </p:txBody>
      </p:sp>
      <p:sp>
        <p:nvSpPr>
          <p:cNvPr id="506" name="Google Shape;506;p24"/>
          <p:cNvSpPr txBox="1"/>
          <p:nvPr/>
        </p:nvSpPr>
        <p:spPr>
          <a:xfrm>
            <a:off x="2966254" y="883594"/>
            <a:ext cx="3004107"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o-NO" sz="1400" b="0" i="0" u="none" strike="noStrike" cap="none">
                <a:solidFill>
                  <a:srgbClr val="FFFFFF"/>
                </a:solidFill>
                <a:latin typeface="Arial"/>
                <a:ea typeface="Arial"/>
                <a:cs typeface="Arial"/>
                <a:sym typeface="Arial"/>
              </a:rPr>
              <a:t>Relevant til årets tema</a:t>
            </a:r>
            <a:endParaRPr sz="1400" b="0" i="0" u="none" strike="noStrike" cap="none">
              <a:solidFill>
                <a:srgbClr val="FFFFFF"/>
              </a:solidFill>
              <a:latin typeface="Arial"/>
              <a:ea typeface="Arial"/>
              <a:cs typeface="Arial"/>
              <a:sym typeface="Arial"/>
            </a:endParaRPr>
          </a:p>
        </p:txBody>
      </p:sp>
      <p:sp>
        <p:nvSpPr>
          <p:cNvPr id="507" name="Google Shape;507;p24"/>
          <p:cNvSpPr txBox="1"/>
          <p:nvPr/>
        </p:nvSpPr>
        <p:spPr>
          <a:xfrm>
            <a:off x="616819" y="3101273"/>
            <a:ext cx="2818053"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no-NO" sz="1400" b="0" i="0" u="none" strike="noStrike" cap="none">
                <a:solidFill>
                  <a:srgbClr val="FFFFFF"/>
                </a:solidFill>
                <a:latin typeface="Arial"/>
                <a:ea typeface="Arial"/>
                <a:cs typeface="Arial"/>
                <a:sym typeface="Arial"/>
              </a:rPr>
              <a:t>Vanskelig å forske på</a:t>
            </a:r>
            <a:endParaRPr sz="1400" b="0" i="0" u="none" strike="noStrike" cap="none">
              <a:solidFill>
                <a:srgbClr val="000000"/>
              </a:solidFill>
              <a:latin typeface="Arial"/>
              <a:ea typeface="Arial"/>
              <a:cs typeface="Arial"/>
              <a:sym typeface="Arial"/>
            </a:endParaRPr>
          </a:p>
        </p:txBody>
      </p:sp>
      <p:sp>
        <p:nvSpPr>
          <p:cNvPr id="508" name="Google Shape;508;p24"/>
          <p:cNvSpPr/>
          <p:nvPr/>
        </p:nvSpPr>
        <p:spPr>
          <a:xfrm>
            <a:off x="2615204" y="4470549"/>
            <a:ext cx="3706205"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o-NO" sz="1400" b="0" i="0" u="none" strike="noStrike" cap="none">
                <a:solidFill>
                  <a:srgbClr val="FFFFFF"/>
                </a:solidFill>
                <a:latin typeface="Arial"/>
                <a:ea typeface="Arial"/>
                <a:cs typeface="Arial"/>
                <a:sym typeface="Arial"/>
              </a:rPr>
              <a:t>Ikke relevant</a:t>
            </a:r>
            <a:endParaRPr sz="1400" b="0" i="0" u="none" strike="noStrike" cap="none">
              <a:solidFill>
                <a:srgbClr val="FFFFFF"/>
              </a:solidFill>
              <a:latin typeface="Arial"/>
              <a:ea typeface="Arial"/>
              <a:cs typeface="Arial"/>
              <a:sym typeface="Arial"/>
            </a:endParaRPr>
          </a:p>
        </p:txBody>
      </p:sp>
      <p:sp>
        <p:nvSpPr>
          <p:cNvPr id="509" name="Google Shape;509;p24"/>
          <p:cNvSpPr txBox="1"/>
          <p:nvPr/>
        </p:nvSpPr>
        <p:spPr>
          <a:xfrm>
            <a:off x="6105250" y="3101273"/>
            <a:ext cx="1801199"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no-NO" sz="1400" b="0" i="0" u="none" strike="noStrike" cap="none">
                <a:solidFill>
                  <a:srgbClr val="FFFFFF"/>
                </a:solidFill>
                <a:latin typeface="Arial"/>
                <a:ea typeface="Arial"/>
                <a:cs typeface="Arial"/>
                <a:sym typeface="Arial"/>
              </a:rPr>
              <a:t>Mulig å forske på</a:t>
            </a:r>
            <a:endParaRPr sz="1400" b="0" i="0" u="none" strike="noStrike" cap="none">
              <a:solidFill>
                <a:srgbClr val="000000"/>
              </a:solidFill>
              <a:latin typeface="Arial"/>
              <a:ea typeface="Arial"/>
              <a:cs typeface="Arial"/>
              <a:sym typeface="Arial"/>
            </a:endParaRPr>
          </a:p>
        </p:txBody>
      </p:sp>
      <p:cxnSp>
        <p:nvCxnSpPr>
          <p:cNvPr id="510" name="Google Shape;510;p24"/>
          <p:cNvCxnSpPr/>
          <p:nvPr/>
        </p:nvCxnSpPr>
        <p:spPr>
          <a:xfrm rot="10800000">
            <a:off x="4468307" y="1512753"/>
            <a:ext cx="2" cy="2831386"/>
          </a:xfrm>
          <a:prstGeom prst="straightConnector1">
            <a:avLst/>
          </a:prstGeom>
          <a:noFill/>
          <a:ln w="57150" cap="flat" cmpd="sng">
            <a:solidFill>
              <a:srgbClr val="FFFFFF"/>
            </a:solidFill>
            <a:prstDash val="solid"/>
            <a:round/>
            <a:headEnd type="none" w="sm" len="sm"/>
            <a:tailEnd type="triangle" w="med" len="med"/>
          </a:ln>
          <a:effectLst>
            <a:outerShdw blurRad="40000" dist="20000" dir="5400000" rotWithShape="0">
              <a:srgbClr val="000000">
                <a:alpha val="37254"/>
              </a:srgbClr>
            </a:outerShdw>
          </a:effectLst>
        </p:spPr>
      </p:cxnSp>
      <p:cxnSp>
        <p:nvCxnSpPr>
          <p:cNvPr id="511" name="Google Shape;511;p24"/>
          <p:cNvCxnSpPr/>
          <p:nvPr/>
        </p:nvCxnSpPr>
        <p:spPr>
          <a:xfrm>
            <a:off x="1188578" y="2928446"/>
            <a:ext cx="6559463" cy="0"/>
          </a:xfrm>
          <a:prstGeom prst="straightConnector1">
            <a:avLst/>
          </a:prstGeom>
          <a:noFill/>
          <a:ln w="57150" cap="flat" cmpd="sng">
            <a:solidFill>
              <a:srgbClr val="FFFFFF"/>
            </a:solidFill>
            <a:prstDash val="solid"/>
            <a:round/>
            <a:headEnd type="none" w="sm" len="sm"/>
            <a:tailEnd type="triangle" w="med" len="med"/>
          </a:ln>
          <a:effectLst>
            <a:outerShdw blurRad="40000" dist="20000" dir="5400000" rotWithShape="0">
              <a:srgbClr val="000000">
                <a:alpha val="37254"/>
              </a:srgbClr>
            </a:outerShdw>
          </a:effectLst>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25"/>
          <p:cNvSpPr/>
          <p:nvPr/>
        </p:nvSpPr>
        <p:spPr>
          <a:xfrm>
            <a:off x="270200" y="992075"/>
            <a:ext cx="8612500" cy="3872743"/>
          </a:xfrm>
          <a:prstGeom prst="roundRect">
            <a:avLst>
              <a:gd name="adj" fmla="val 3134"/>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18" name="Google Shape;518;p2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Brainstorming</a:t>
            </a:r>
            <a:endParaRPr/>
          </a:p>
        </p:txBody>
      </p:sp>
      <p:sp>
        <p:nvSpPr>
          <p:cNvPr id="519" name="Google Shape;519;p25"/>
          <p:cNvSpPr txBox="1"/>
          <p:nvPr/>
        </p:nvSpPr>
        <p:spPr>
          <a:xfrm>
            <a:off x="2966254" y="883594"/>
            <a:ext cx="3004107"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o-NO" sz="1400" b="0" i="0" u="none" strike="noStrike" cap="none">
                <a:solidFill>
                  <a:srgbClr val="FFFFFF"/>
                </a:solidFill>
                <a:latin typeface="Arial"/>
                <a:ea typeface="Arial"/>
                <a:cs typeface="Arial"/>
                <a:sym typeface="Arial"/>
              </a:rPr>
              <a:t>Innovativ løsning</a:t>
            </a:r>
            <a:endParaRPr sz="1400" b="0" i="0" u="none" strike="noStrike" cap="none">
              <a:solidFill>
                <a:srgbClr val="FFFFFF"/>
              </a:solidFill>
              <a:latin typeface="Arial"/>
              <a:ea typeface="Arial"/>
              <a:cs typeface="Arial"/>
              <a:sym typeface="Arial"/>
            </a:endParaRPr>
          </a:p>
        </p:txBody>
      </p:sp>
      <p:sp>
        <p:nvSpPr>
          <p:cNvPr id="520" name="Google Shape;520;p25"/>
          <p:cNvSpPr txBox="1"/>
          <p:nvPr/>
        </p:nvSpPr>
        <p:spPr>
          <a:xfrm>
            <a:off x="616819" y="3101273"/>
            <a:ext cx="2818053"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no-NO" sz="1400" b="0" i="0" u="none" strike="noStrike" cap="none">
                <a:solidFill>
                  <a:srgbClr val="FFFFFF"/>
                </a:solidFill>
                <a:latin typeface="Arial"/>
                <a:ea typeface="Arial"/>
                <a:cs typeface="Arial"/>
                <a:sym typeface="Arial"/>
              </a:rPr>
              <a:t>Fjernt/uoppnåelig</a:t>
            </a:r>
            <a:endParaRPr sz="1400" b="0" i="0" u="none" strike="noStrike" cap="none">
              <a:solidFill>
                <a:srgbClr val="000000"/>
              </a:solidFill>
              <a:latin typeface="Arial"/>
              <a:ea typeface="Arial"/>
              <a:cs typeface="Arial"/>
              <a:sym typeface="Arial"/>
            </a:endParaRPr>
          </a:p>
        </p:txBody>
      </p:sp>
      <p:sp>
        <p:nvSpPr>
          <p:cNvPr id="521" name="Google Shape;521;p25"/>
          <p:cNvSpPr/>
          <p:nvPr/>
        </p:nvSpPr>
        <p:spPr>
          <a:xfrm>
            <a:off x="2615204" y="4470549"/>
            <a:ext cx="3706205"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o-NO" sz="1400" b="0" i="0" u="none" strike="noStrike" cap="none">
                <a:solidFill>
                  <a:srgbClr val="FFFFFF"/>
                </a:solidFill>
                <a:latin typeface="Arial"/>
                <a:ea typeface="Arial"/>
                <a:cs typeface="Arial"/>
                <a:sym typeface="Arial"/>
              </a:rPr>
              <a:t>Mange eksisterende løsninger</a:t>
            </a:r>
            <a:endParaRPr sz="1400" b="0" i="0" u="none" strike="noStrike" cap="none">
              <a:solidFill>
                <a:srgbClr val="FFFFFF"/>
              </a:solidFill>
              <a:latin typeface="Arial"/>
              <a:ea typeface="Arial"/>
              <a:cs typeface="Arial"/>
              <a:sym typeface="Arial"/>
            </a:endParaRPr>
          </a:p>
        </p:txBody>
      </p:sp>
      <p:sp>
        <p:nvSpPr>
          <p:cNvPr id="522" name="Google Shape;522;p25"/>
          <p:cNvSpPr txBox="1"/>
          <p:nvPr/>
        </p:nvSpPr>
        <p:spPr>
          <a:xfrm>
            <a:off x="6105250" y="3101273"/>
            <a:ext cx="1801199"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no-NO" sz="1400" b="0" i="0" u="none" strike="noStrike" cap="none">
                <a:solidFill>
                  <a:srgbClr val="FFFFFF"/>
                </a:solidFill>
                <a:latin typeface="Arial"/>
                <a:ea typeface="Arial"/>
                <a:cs typeface="Arial"/>
                <a:sym typeface="Arial"/>
              </a:rPr>
              <a:t>Nært oss/realistisk</a:t>
            </a:r>
            <a:endParaRPr sz="1400" b="0" i="0" u="none" strike="noStrike" cap="none">
              <a:solidFill>
                <a:srgbClr val="000000"/>
              </a:solidFill>
              <a:latin typeface="Arial"/>
              <a:ea typeface="Arial"/>
              <a:cs typeface="Arial"/>
              <a:sym typeface="Arial"/>
            </a:endParaRPr>
          </a:p>
        </p:txBody>
      </p:sp>
      <p:cxnSp>
        <p:nvCxnSpPr>
          <p:cNvPr id="523" name="Google Shape;523;p25"/>
          <p:cNvCxnSpPr/>
          <p:nvPr/>
        </p:nvCxnSpPr>
        <p:spPr>
          <a:xfrm rot="10800000">
            <a:off x="4468307" y="1512753"/>
            <a:ext cx="2" cy="2831386"/>
          </a:xfrm>
          <a:prstGeom prst="straightConnector1">
            <a:avLst/>
          </a:prstGeom>
          <a:noFill/>
          <a:ln w="57150" cap="flat" cmpd="sng">
            <a:solidFill>
              <a:srgbClr val="FFFFFF"/>
            </a:solidFill>
            <a:prstDash val="solid"/>
            <a:round/>
            <a:headEnd type="none" w="sm" len="sm"/>
            <a:tailEnd type="triangle" w="med" len="med"/>
          </a:ln>
          <a:effectLst>
            <a:outerShdw blurRad="40000" dist="20000" dir="5400000" rotWithShape="0">
              <a:srgbClr val="000000">
                <a:alpha val="37254"/>
              </a:srgbClr>
            </a:outerShdw>
          </a:effectLst>
        </p:spPr>
      </p:cxnSp>
      <p:cxnSp>
        <p:nvCxnSpPr>
          <p:cNvPr id="524" name="Google Shape;524;p25"/>
          <p:cNvCxnSpPr/>
          <p:nvPr/>
        </p:nvCxnSpPr>
        <p:spPr>
          <a:xfrm>
            <a:off x="1188578" y="2928446"/>
            <a:ext cx="6559463" cy="0"/>
          </a:xfrm>
          <a:prstGeom prst="straightConnector1">
            <a:avLst/>
          </a:prstGeom>
          <a:noFill/>
          <a:ln w="57150" cap="flat" cmpd="sng">
            <a:solidFill>
              <a:srgbClr val="FFFFFF"/>
            </a:solidFill>
            <a:prstDash val="solid"/>
            <a:round/>
            <a:headEnd type="none" w="sm" len="sm"/>
            <a:tailEnd type="triangle" w="med" len="med"/>
          </a:ln>
          <a:effectLst>
            <a:outerShdw blurRad="40000" dist="20000" dir="5400000" rotWithShape="0">
              <a:srgbClr val="000000">
                <a:alpha val="37254"/>
              </a:srgbClr>
            </a:outerShdw>
          </a:effectLst>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26"/>
          <p:cNvSpPr txBox="1">
            <a:spLocks noGrp="1"/>
          </p:cNvSpPr>
          <p:nvPr>
            <p:ph type="body" idx="1"/>
          </p:nvPr>
        </p:nvSpPr>
        <p:spPr>
          <a:xfrm>
            <a:off x="298500" y="1047600"/>
            <a:ext cx="4273500" cy="3825300"/>
          </a:xfrm>
          <a:prstGeom prst="rect">
            <a:avLst/>
          </a:prstGeom>
          <a:noFill/>
          <a:ln>
            <a:noFill/>
          </a:ln>
        </p:spPr>
        <p:txBody>
          <a:bodyPr spcFirstLastPara="1" wrap="square" lIns="90000" tIns="90000" rIns="90000" bIns="90000" anchor="ctr" anchorCtr="0">
            <a:normAutofit/>
          </a:bodyPr>
          <a:lstStyle/>
          <a:p>
            <a:pPr marL="0" lvl="0" indent="0" algn="l" rtl="0">
              <a:lnSpc>
                <a:spcPct val="115000"/>
              </a:lnSpc>
              <a:spcBef>
                <a:spcPts val="0"/>
              </a:spcBef>
              <a:spcAft>
                <a:spcPts val="0"/>
              </a:spcAft>
              <a:buSzPts val="1400"/>
              <a:buNone/>
            </a:pPr>
            <a:r>
              <a:rPr lang="no-NO" dirty="0">
                <a:latin typeface="Arial"/>
                <a:ea typeface="Arial"/>
                <a:cs typeface="Arial"/>
                <a:sym typeface="Arial"/>
              </a:rPr>
              <a:t>Trinn 3: Arbeid med hver idé i 5 minutter</a:t>
            </a:r>
            <a:endParaRPr dirty="0"/>
          </a:p>
          <a:p>
            <a:pPr marL="0" lvl="0" indent="0" algn="l" rtl="0">
              <a:lnSpc>
                <a:spcPct val="115000"/>
              </a:lnSpc>
              <a:spcBef>
                <a:spcPts val="0"/>
              </a:spcBef>
              <a:spcAft>
                <a:spcPts val="0"/>
              </a:spcAft>
              <a:buSzPts val="1400"/>
              <a:buNone/>
            </a:pPr>
            <a:endParaRPr dirty="0">
              <a:latin typeface="Arial"/>
              <a:ea typeface="Arial"/>
              <a:cs typeface="Arial"/>
              <a:sym typeface="Arial"/>
            </a:endParaRPr>
          </a:p>
          <a:p>
            <a:pPr marL="0" lvl="0" indent="0" algn="l" rtl="0">
              <a:lnSpc>
                <a:spcPct val="115000"/>
              </a:lnSpc>
              <a:spcBef>
                <a:spcPts val="0"/>
              </a:spcBef>
              <a:spcAft>
                <a:spcPts val="0"/>
              </a:spcAft>
              <a:buSzPts val="1400"/>
              <a:buNone/>
            </a:pPr>
            <a:r>
              <a:rPr lang="no-NO" dirty="0">
                <a:latin typeface="Arial"/>
                <a:ea typeface="Arial"/>
                <a:cs typeface="Arial"/>
                <a:sym typeface="Arial"/>
              </a:rPr>
              <a:t>Hver gruppe får et ark med en idé på. Her skal dere skrive spørsmål til det som står på lappen, tips til teknologi som kan brukes, hva som kunne gjort dette spennende for dere, forslag til </a:t>
            </a:r>
            <a:r>
              <a:rPr lang="nb-NO" dirty="0">
                <a:latin typeface="Arial"/>
                <a:ea typeface="Arial"/>
                <a:cs typeface="Arial"/>
                <a:sym typeface="Arial"/>
              </a:rPr>
              <a:t>løsning og </a:t>
            </a:r>
            <a:r>
              <a:rPr lang="no-NO" dirty="0">
                <a:latin typeface="Arial"/>
                <a:ea typeface="Arial"/>
                <a:cs typeface="Arial"/>
                <a:sym typeface="Arial"/>
              </a:rPr>
              <a:t>videreutvikling, små tegninger, eller andre ting som kan utvikle idéen. Husk å vær hyggelig og </a:t>
            </a:r>
            <a:r>
              <a:rPr lang="nb-NO" dirty="0">
                <a:latin typeface="Arial"/>
                <a:ea typeface="Arial"/>
                <a:cs typeface="Arial"/>
                <a:sym typeface="Arial"/>
              </a:rPr>
              <a:t>bruk</a:t>
            </a:r>
            <a:r>
              <a:rPr lang="no-NO" dirty="0">
                <a:latin typeface="Arial"/>
                <a:ea typeface="Arial"/>
                <a:cs typeface="Arial"/>
                <a:sym typeface="Arial"/>
              </a:rPr>
              <a:t> kjerneverdiene!</a:t>
            </a:r>
            <a:endParaRPr dirty="0"/>
          </a:p>
          <a:p>
            <a:pPr marL="0" lvl="0" indent="0" algn="l" rtl="0">
              <a:lnSpc>
                <a:spcPct val="115000"/>
              </a:lnSpc>
              <a:spcBef>
                <a:spcPts val="0"/>
              </a:spcBef>
              <a:spcAft>
                <a:spcPts val="0"/>
              </a:spcAft>
              <a:buSzPts val="1400"/>
              <a:buNone/>
            </a:pPr>
            <a:endParaRPr dirty="0">
              <a:latin typeface="Arial"/>
              <a:ea typeface="Arial"/>
              <a:cs typeface="Arial"/>
              <a:sym typeface="Arial"/>
            </a:endParaRPr>
          </a:p>
          <a:p>
            <a:pPr marL="0" lvl="0" indent="0" algn="l" rtl="0">
              <a:lnSpc>
                <a:spcPct val="115000"/>
              </a:lnSpc>
              <a:spcBef>
                <a:spcPts val="0"/>
              </a:spcBef>
              <a:spcAft>
                <a:spcPts val="0"/>
              </a:spcAft>
              <a:buSzPts val="1400"/>
              <a:buNone/>
            </a:pPr>
            <a:r>
              <a:rPr lang="no-NO" dirty="0">
                <a:latin typeface="Arial"/>
                <a:ea typeface="Arial"/>
                <a:cs typeface="Arial"/>
                <a:sym typeface="Arial"/>
              </a:rPr>
              <a:t>Gi arket videre til neste gruppe som jobber videre med den samme idéen i fem minutter.</a:t>
            </a:r>
            <a:endParaRPr dirty="0"/>
          </a:p>
        </p:txBody>
      </p:sp>
      <p:sp>
        <p:nvSpPr>
          <p:cNvPr id="531" name="Google Shape;531;p26"/>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Brainstorming</a:t>
            </a:r>
            <a:endParaRPr baseline="30000">
              <a:latin typeface="Arial"/>
              <a:ea typeface="Arial"/>
              <a:cs typeface="Arial"/>
              <a:sym typeface="Arial"/>
            </a:endParaRPr>
          </a:p>
        </p:txBody>
      </p:sp>
      <p:pic>
        <p:nvPicPr>
          <p:cNvPr id="532" name="Google Shape;532;p26"/>
          <p:cNvPicPr preferRelativeResize="0"/>
          <p:nvPr/>
        </p:nvPicPr>
        <p:blipFill rotWithShape="1">
          <a:blip r:embed="rId3">
            <a:alphaModFix/>
          </a:blip>
          <a:srcRect l="10882" t="-127" r="23175" b="6756"/>
          <a:stretch/>
        </p:blipFill>
        <p:spPr>
          <a:xfrm>
            <a:off x="4828477" y="1041400"/>
            <a:ext cx="4054047" cy="3825300"/>
          </a:xfrm>
          <a:prstGeom prst="roundRect">
            <a:avLst>
              <a:gd name="adj" fmla="val 3431"/>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27"/>
          <p:cNvSpPr txBox="1">
            <a:spLocks noGrp="1"/>
          </p:cNvSpPr>
          <p:nvPr>
            <p:ph type="body" idx="1"/>
          </p:nvPr>
        </p:nvSpPr>
        <p:spPr>
          <a:xfrm>
            <a:off x="298500" y="1047600"/>
            <a:ext cx="4273500" cy="3825300"/>
          </a:xfrm>
          <a:prstGeom prst="rect">
            <a:avLst/>
          </a:prstGeom>
          <a:noFill/>
          <a:ln>
            <a:noFill/>
          </a:ln>
        </p:spPr>
        <p:txBody>
          <a:bodyPr spcFirstLastPara="1" wrap="square" lIns="90000" tIns="90000" rIns="90000" bIns="90000" anchor="ctr" anchorCtr="0">
            <a:normAutofit/>
          </a:bodyPr>
          <a:lstStyle/>
          <a:p>
            <a:pPr marL="0" lvl="0" indent="0" algn="l" rtl="0">
              <a:lnSpc>
                <a:spcPct val="115000"/>
              </a:lnSpc>
              <a:spcBef>
                <a:spcPts val="0"/>
              </a:spcBef>
              <a:spcAft>
                <a:spcPts val="0"/>
              </a:spcAft>
              <a:buSzPts val="1400"/>
              <a:buNone/>
            </a:pPr>
            <a:r>
              <a:rPr lang="no-NO" dirty="0">
                <a:latin typeface="Arial"/>
                <a:ea typeface="Arial"/>
                <a:cs typeface="Arial"/>
                <a:sym typeface="Arial"/>
              </a:rPr>
              <a:t>Trinn 4: Veien videre – velg et problem!</a:t>
            </a:r>
            <a:endParaRPr dirty="0"/>
          </a:p>
          <a:p>
            <a:pPr marL="0" lvl="0" indent="0" algn="l" rtl="0">
              <a:lnSpc>
                <a:spcPct val="115000"/>
              </a:lnSpc>
              <a:spcBef>
                <a:spcPts val="0"/>
              </a:spcBef>
              <a:spcAft>
                <a:spcPts val="0"/>
              </a:spcAft>
              <a:buSzPts val="1400"/>
              <a:buNone/>
            </a:pPr>
            <a:endParaRPr dirty="0">
              <a:latin typeface="Arial"/>
              <a:ea typeface="Arial"/>
              <a:cs typeface="Arial"/>
              <a:sym typeface="Arial"/>
            </a:endParaRPr>
          </a:p>
          <a:p>
            <a:pPr marL="0" lvl="0" indent="0" algn="l" rtl="0">
              <a:lnSpc>
                <a:spcPct val="115000"/>
              </a:lnSpc>
              <a:spcBef>
                <a:spcPts val="0"/>
              </a:spcBef>
              <a:spcAft>
                <a:spcPts val="0"/>
              </a:spcAft>
              <a:buSzPts val="1400"/>
              <a:buNone/>
            </a:pPr>
            <a:r>
              <a:rPr lang="no-NO" dirty="0">
                <a:latin typeface="Arial"/>
                <a:ea typeface="Arial"/>
                <a:cs typeface="Arial"/>
                <a:sym typeface="Arial"/>
              </a:rPr>
              <a:t>Nå skal dere velge en idé å jobbe videre med! Før dere stemmer, tenk over følgende:</a:t>
            </a:r>
            <a:endParaRPr dirty="0"/>
          </a:p>
          <a:p>
            <a:pPr marL="0" lvl="0" indent="0" algn="l" rtl="0">
              <a:lnSpc>
                <a:spcPct val="115000"/>
              </a:lnSpc>
              <a:spcBef>
                <a:spcPts val="0"/>
              </a:spcBef>
              <a:spcAft>
                <a:spcPts val="0"/>
              </a:spcAft>
              <a:buSzPts val="1400"/>
              <a:buNone/>
            </a:pPr>
            <a:endParaRPr dirty="0">
              <a:latin typeface="Arial"/>
              <a:ea typeface="Arial"/>
              <a:cs typeface="Arial"/>
              <a:sym typeface="Arial"/>
            </a:endParaRPr>
          </a:p>
          <a:p>
            <a:pPr marL="285750" lvl="0" indent="-285750" algn="l" rtl="0">
              <a:lnSpc>
                <a:spcPct val="115000"/>
              </a:lnSpc>
              <a:spcBef>
                <a:spcPts val="0"/>
              </a:spcBef>
              <a:spcAft>
                <a:spcPts val="0"/>
              </a:spcAft>
              <a:buSzPts val="1400"/>
              <a:buFont typeface="Arial"/>
              <a:buChar char="•"/>
            </a:pPr>
            <a:r>
              <a:rPr lang="no-NO" dirty="0">
                <a:latin typeface="Arial"/>
                <a:ea typeface="Arial"/>
                <a:cs typeface="Arial"/>
                <a:sym typeface="Arial"/>
              </a:rPr>
              <a:t>Hvilket </a:t>
            </a:r>
            <a:r>
              <a:rPr lang="nb-NO" dirty="0">
                <a:latin typeface="Arial"/>
                <a:ea typeface="Arial"/>
                <a:cs typeface="Arial"/>
                <a:sym typeface="Arial"/>
              </a:rPr>
              <a:t>problem/</a:t>
            </a:r>
            <a:r>
              <a:rPr lang="no-NO" dirty="0">
                <a:latin typeface="Arial"/>
                <a:ea typeface="Arial"/>
                <a:cs typeface="Arial"/>
                <a:sym typeface="Arial"/>
              </a:rPr>
              <a:t>idé kunne du tenke deg å lære mer om?</a:t>
            </a:r>
            <a:endParaRPr dirty="0"/>
          </a:p>
          <a:p>
            <a:pPr marL="285750" lvl="0" indent="-285750" algn="l" rtl="0">
              <a:lnSpc>
                <a:spcPct val="115000"/>
              </a:lnSpc>
              <a:spcBef>
                <a:spcPts val="0"/>
              </a:spcBef>
              <a:spcAft>
                <a:spcPts val="0"/>
              </a:spcAft>
              <a:buSzPts val="1400"/>
              <a:buFont typeface="Arial"/>
              <a:buChar char="•"/>
            </a:pPr>
            <a:r>
              <a:rPr lang="no-NO" dirty="0">
                <a:latin typeface="Arial"/>
                <a:ea typeface="Arial"/>
                <a:cs typeface="Arial"/>
                <a:sym typeface="Arial"/>
              </a:rPr>
              <a:t>Hvilket </a:t>
            </a:r>
            <a:r>
              <a:rPr lang="nb-NO" dirty="0">
                <a:latin typeface="Arial"/>
                <a:ea typeface="Arial"/>
                <a:cs typeface="Arial"/>
                <a:sym typeface="Arial"/>
              </a:rPr>
              <a:t>problem/</a:t>
            </a:r>
            <a:r>
              <a:rPr lang="no-NO" dirty="0">
                <a:latin typeface="Arial"/>
                <a:ea typeface="Arial"/>
                <a:cs typeface="Arial"/>
                <a:sym typeface="Arial"/>
              </a:rPr>
              <a:t>idé er det mulig å forske på og finne informasjon om?</a:t>
            </a:r>
            <a:endParaRPr dirty="0"/>
          </a:p>
          <a:p>
            <a:pPr marL="285750" lvl="0" indent="-285750" algn="l" rtl="0">
              <a:lnSpc>
                <a:spcPct val="115000"/>
              </a:lnSpc>
              <a:spcBef>
                <a:spcPts val="0"/>
              </a:spcBef>
              <a:spcAft>
                <a:spcPts val="0"/>
              </a:spcAft>
              <a:buSzPts val="1400"/>
              <a:buFont typeface="Arial"/>
              <a:buChar char="•"/>
            </a:pPr>
            <a:r>
              <a:rPr lang="no-NO" dirty="0">
                <a:latin typeface="Arial"/>
                <a:ea typeface="Arial"/>
                <a:cs typeface="Arial"/>
                <a:sym typeface="Arial"/>
              </a:rPr>
              <a:t>Hvilket </a:t>
            </a:r>
            <a:r>
              <a:rPr lang="nb-NO" dirty="0">
                <a:latin typeface="Arial"/>
                <a:ea typeface="Arial"/>
                <a:cs typeface="Arial"/>
                <a:sym typeface="Arial"/>
              </a:rPr>
              <a:t>problem/</a:t>
            </a:r>
            <a:r>
              <a:rPr lang="no-NO" dirty="0">
                <a:latin typeface="Arial"/>
                <a:ea typeface="Arial"/>
                <a:cs typeface="Arial"/>
                <a:sym typeface="Arial"/>
              </a:rPr>
              <a:t>idé kunne du tenkt deg å engasjere andre i?</a:t>
            </a:r>
            <a:endParaRPr dirty="0"/>
          </a:p>
          <a:p>
            <a:pPr marL="285750" lvl="0" indent="-285750" algn="l" rtl="0">
              <a:lnSpc>
                <a:spcPct val="115000"/>
              </a:lnSpc>
              <a:spcBef>
                <a:spcPts val="0"/>
              </a:spcBef>
              <a:spcAft>
                <a:spcPts val="0"/>
              </a:spcAft>
              <a:buSzPts val="1400"/>
              <a:buFont typeface="Arial"/>
              <a:buChar char="•"/>
            </a:pPr>
            <a:r>
              <a:rPr lang="no-NO" dirty="0">
                <a:latin typeface="Arial"/>
                <a:ea typeface="Arial"/>
                <a:cs typeface="Arial"/>
                <a:sym typeface="Arial"/>
              </a:rPr>
              <a:t>Hvilket </a:t>
            </a:r>
            <a:r>
              <a:rPr lang="nb-NO" dirty="0">
                <a:latin typeface="Arial"/>
                <a:ea typeface="Arial"/>
                <a:cs typeface="Arial"/>
                <a:sym typeface="Arial"/>
              </a:rPr>
              <a:t>problem/i</a:t>
            </a:r>
            <a:r>
              <a:rPr lang="no-NO" dirty="0">
                <a:latin typeface="Arial"/>
                <a:ea typeface="Arial"/>
                <a:cs typeface="Arial"/>
                <a:sym typeface="Arial"/>
              </a:rPr>
              <a:t>dé tror du at laget ditt kunne finne på en innovativ løsning til?</a:t>
            </a:r>
            <a:endParaRPr dirty="0"/>
          </a:p>
        </p:txBody>
      </p:sp>
      <p:sp>
        <p:nvSpPr>
          <p:cNvPr id="539" name="Google Shape;539;p27"/>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Brainstorming</a:t>
            </a:r>
            <a:endParaRPr baseline="30000">
              <a:latin typeface="Arial"/>
              <a:ea typeface="Arial"/>
              <a:cs typeface="Arial"/>
              <a:sym typeface="Arial"/>
            </a:endParaRPr>
          </a:p>
        </p:txBody>
      </p:sp>
      <p:pic>
        <p:nvPicPr>
          <p:cNvPr id="540" name="Google Shape;540;p27"/>
          <p:cNvPicPr preferRelativeResize="0"/>
          <p:nvPr/>
        </p:nvPicPr>
        <p:blipFill rotWithShape="1">
          <a:blip r:embed="rId3">
            <a:alphaModFix/>
          </a:blip>
          <a:srcRect l="9122" r="9122"/>
          <a:stretch/>
        </p:blipFill>
        <p:spPr>
          <a:xfrm>
            <a:off x="4828477" y="1041400"/>
            <a:ext cx="4054047" cy="3825300"/>
          </a:xfrm>
          <a:prstGeom prst="roundRect">
            <a:avLst>
              <a:gd name="adj" fmla="val 3431"/>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pic>
        <p:nvPicPr>
          <p:cNvPr id="4" name="Plassholder for bilde 8">
            <a:extLst>
              <a:ext uri="{FF2B5EF4-FFF2-40B4-BE49-F238E27FC236}">
                <a16:creationId xmlns:a16="http://schemas.microsoft.com/office/drawing/2014/main" id="{C1FE5FF7-A44D-4CE5-CAC1-204F56377C67}"/>
              </a:ext>
            </a:extLst>
          </p:cNvPr>
          <p:cNvPicPr>
            <a:picLocks noGrp="1" noChangeAspect="1"/>
          </p:cNvPicPr>
          <p:nvPr>
            <p:ph type="pic" idx="2"/>
          </p:nvPr>
        </p:nvPicPr>
        <p:blipFill>
          <a:blip r:embed="rId3"/>
          <a:srcRect t="18529" b="18529"/>
          <a:stretch>
            <a:fillRect/>
          </a:stretch>
        </p:blipFill>
        <p:spPr>
          <a:xfrm>
            <a:off x="269800" y="1041400"/>
            <a:ext cx="8612400" cy="3832200"/>
          </a:xfrm>
          <a:prstGeom prst="roundRect">
            <a:avLst>
              <a:gd name="adj" fmla="val 3896"/>
            </a:avLst>
          </a:prstGeom>
          <a:noFill/>
          <a:ln>
            <a:noFill/>
          </a:ln>
        </p:spPr>
      </p:pic>
      <p:pic>
        <p:nvPicPr>
          <p:cNvPr id="5" name="Google Shape;1039;p125">
            <a:extLst>
              <a:ext uri="{FF2B5EF4-FFF2-40B4-BE49-F238E27FC236}">
                <a16:creationId xmlns:a16="http://schemas.microsoft.com/office/drawing/2014/main" id="{396AE136-78B1-BBC4-D213-22C2321FBAAA}"/>
              </a:ext>
            </a:extLst>
          </p:cNvPr>
          <p:cNvPicPr preferRelativeResize="0"/>
          <p:nvPr/>
        </p:nvPicPr>
        <p:blipFill>
          <a:blip r:embed="rId4">
            <a:alphaModFix/>
          </a:blip>
          <a:stretch>
            <a:fillRect/>
          </a:stretch>
        </p:blipFill>
        <p:spPr>
          <a:xfrm>
            <a:off x="666962" y="1390097"/>
            <a:ext cx="7810076" cy="3134806"/>
          </a:xfrm>
          <a:prstGeom prst="rect">
            <a:avLst/>
          </a:prstGeom>
          <a:noFill/>
          <a:ln>
            <a:noFill/>
          </a:ln>
        </p:spPr>
      </p:pic>
      <p:sp>
        <p:nvSpPr>
          <p:cNvPr id="546" name="Google Shape;546;p28"/>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Velge problem, lage problemstilling og utforske løsninger</a:t>
            </a:r>
            <a:endParaRPr/>
          </a:p>
        </p:txBody>
      </p:sp>
      <p:sp>
        <p:nvSpPr>
          <p:cNvPr id="549" name="Google Shape;549;p28"/>
          <p:cNvSpPr txBox="1"/>
          <p:nvPr/>
        </p:nvSpPr>
        <p:spPr>
          <a:xfrm>
            <a:off x="992459" y="1728439"/>
            <a:ext cx="7136780" cy="224676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no-NO" sz="1400" b="0" i="0" u="none" strike="noStrike" cap="none" dirty="0">
                <a:solidFill>
                  <a:srgbClr val="000000"/>
                </a:solidFill>
                <a:latin typeface="Arial"/>
                <a:ea typeface="Arial"/>
                <a:cs typeface="Arial"/>
                <a:sym typeface="Arial"/>
              </a:rPr>
              <a:t>Velge problem</a:t>
            </a:r>
            <a:endParaRPr dirty="0"/>
          </a:p>
          <a:p>
            <a:pPr marL="374650" marR="0" lvl="0" indent="-285750" algn="l" rtl="0">
              <a:lnSpc>
                <a:spcPct val="100000"/>
              </a:lnSpc>
              <a:spcBef>
                <a:spcPts val="0"/>
              </a:spcBef>
              <a:spcAft>
                <a:spcPts val="0"/>
              </a:spcAft>
              <a:buClr>
                <a:srgbClr val="000000"/>
              </a:buClr>
              <a:buSzPts val="1400"/>
              <a:buFont typeface="Arial" panose="020B0604020202020204" pitchFamily="34" charset="0"/>
              <a:buChar char="•"/>
            </a:pP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no-NO" sz="1400" b="0" i="0" u="none" strike="noStrike" cap="none" dirty="0">
                <a:solidFill>
                  <a:srgbClr val="000000"/>
                </a:solidFill>
                <a:latin typeface="Arial"/>
                <a:ea typeface="Arial"/>
                <a:cs typeface="Arial"/>
                <a:sym typeface="Arial"/>
              </a:rPr>
              <a:t>Forske på/utforske idéen</a:t>
            </a:r>
            <a:endParaRPr dirty="0"/>
          </a:p>
          <a:p>
            <a:pPr marL="374650" marR="0" lvl="0" indent="-285750" algn="l" rtl="0">
              <a:lnSpc>
                <a:spcPct val="100000"/>
              </a:lnSpc>
              <a:spcBef>
                <a:spcPts val="0"/>
              </a:spcBef>
              <a:spcAft>
                <a:spcPts val="0"/>
              </a:spcAft>
              <a:buClr>
                <a:srgbClr val="000000"/>
              </a:buClr>
              <a:buSzPts val="1400"/>
              <a:buFont typeface="Arial" panose="020B0604020202020204" pitchFamily="34" charset="0"/>
              <a:buChar char="•"/>
            </a:pP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no-NO" sz="1400" b="0" i="0" u="none" strike="noStrike" cap="none" dirty="0">
                <a:solidFill>
                  <a:srgbClr val="000000"/>
                </a:solidFill>
                <a:latin typeface="Arial"/>
                <a:ea typeface="Arial"/>
                <a:cs typeface="Arial"/>
                <a:sym typeface="Arial"/>
              </a:rPr>
              <a:t>Definere en utfordring/problemstilling</a:t>
            </a:r>
            <a:endParaRPr dirty="0"/>
          </a:p>
          <a:p>
            <a:pPr marL="374650" marR="0" lvl="0" indent="-285750" algn="l" rtl="0">
              <a:lnSpc>
                <a:spcPct val="100000"/>
              </a:lnSpc>
              <a:spcBef>
                <a:spcPts val="0"/>
              </a:spcBef>
              <a:spcAft>
                <a:spcPts val="0"/>
              </a:spcAft>
              <a:buClr>
                <a:srgbClr val="000000"/>
              </a:buClr>
              <a:buSzPts val="1400"/>
              <a:buFont typeface="Arial" panose="020B0604020202020204" pitchFamily="34" charset="0"/>
              <a:buChar char="•"/>
            </a:pP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no-NO" sz="1400" b="0" i="0" u="none" strike="noStrike" cap="none" dirty="0">
                <a:solidFill>
                  <a:srgbClr val="000000"/>
                </a:solidFill>
                <a:latin typeface="Arial"/>
                <a:ea typeface="Arial"/>
                <a:cs typeface="Arial"/>
                <a:sym typeface="Arial"/>
              </a:rPr>
              <a:t>Forsøke å finne en løsning (teste, justere osv.)</a:t>
            </a:r>
            <a:endParaRPr dirty="0"/>
          </a:p>
          <a:p>
            <a:pPr marL="374650" marR="0" lvl="0" indent="-285750" algn="l" rtl="0">
              <a:lnSpc>
                <a:spcPct val="100000"/>
              </a:lnSpc>
              <a:spcBef>
                <a:spcPts val="0"/>
              </a:spcBef>
              <a:spcAft>
                <a:spcPts val="0"/>
              </a:spcAft>
              <a:buClr>
                <a:srgbClr val="000000"/>
              </a:buClr>
              <a:buSzPts val="1400"/>
              <a:buFont typeface="Arial" panose="020B0604020202020204" pitchFamily="34" charset="0"/>
              <a:buChar char="•"/>
            </a:pP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no-NO" sz="1400" b="0" i="0" u="none" strike="noStrike" cap="none" dirty="0">
                <a:solidFill>
                  <a:srgbClr val="000000"/>
                </a:solidFill>
                <a:latin typeface="Arial"/>
                <a:ea typeface="Arial"/>
                <a:cs typeface="Arial"/>
                <a:sym typeface="Arial"/>
              </a:rPr>
              <a:t>Undersøke om det finnes andre løsninger </a:t>
            </a:r>
            <a:endParaRPr dirty="0"/>
          </a:p>
          <a:p>
            <a:pPr marL="374650" marR="0" lvl="0" indent="-285750" algn="l" rtl="0">
              <a:lnSpc>
                <a:spcPct val="100000"/>
              </a:lnSpc>
              <a:spcBef>
                <a:spcPts val="0"/>
              </a:spcBef>
              <a:spcAft>
                <a:spcPts val="0"/>
              </a:spcAft>
              <a:buClr>
                <a:srgbClr val="000000"/>
              </a:buClr>
              <a:buSzPts val="1400"/>
              <a:buFont typeface="Arial" panose="020B0604020202020204" pitchFamily="34" charset="0"/>
              <a:buChar char="•"/>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pic>
        <p:nvPicPr>
          <p:cNvPr id="4" name="Plassholder for bilde 8">
            <a:extLst>
              <a:ext uri="{FF2B5EF4-FFF2-40B4-BE49-F238E27FC236}">
                <a16:creationId xmlns:a16="http://schemas.microsoft.com/office/drawing/2014/main" id="{BFFD8406-F290-2416-BCBB-3F9A849BA89E}"/>
              </a:ext>
            </a:extLst>
          </p:cNvPr>
          <p:cNvPicPr>
            <a:picLocks noGrp="1" noChangeAspect="1"/>
          </p:cNvPicPr>
          <p:nvPr>
            <p:ph type="pic" idx="2"/>
          </p:nvPr>
        </p:nvPicPr>
        <p:blipFill>
          <a:blip r:embed="rId3"/>
          <a:srcRect t="18529" b="18529"/>
          <a:stretch>
            <a:fillRect/>
          </a:stretch>
        </p:blipFill>
        <p:spPr>
          <a:xfrm>
            <a:off x="269800" y="1041400"/>
            <a:ext cx="8612400" cy="3832200"/>
          </a:xfrm>
          <a:prstGeom prst="roundRect">
            <a:avLst>
              <a:gd name="adj" fmla="val 3896"/>
            </a:avLst>
          </a:prstGeom>
          <a:noFill/>
          <a:ln>
            <a:noFill/>
          </a:ln>
        </p:spPr>
      </p:pic>
      <p:pic>
        <p:nvPicPr>
          <p:cNvPr id="5" name="Google Shape;1039;p125">
            <a:extLst>
              <a:ext uri="{FF2B5EF4-FFF2-40B4-BE49-F238E27FC236}">
                <a16:creationId xmlns:a16="http://schemas.microsoft.com/office/drawing/2014/main" id="{CF1A3AFE-1B2A-2DC7-F875-5AEF64ECA5BD}"/>
              </a:ext>
            </a:extLst>
          </p:cNvPr>
          <p:cNvPicPr preferRelativeResize="0"/>
          <p:nvPr/>
        </p:nvPicPr>
        <p:blipFill>
          <a:blip r:embed="rId4">
            <a:alphaModFix/>
          </a:blip>
          <a:stretch>
            <a:fillRect/>
          </a:stretch>
        </p:blipFill>
        <p:spPr>
          <a:xfrm>
            <a:off x="666962" y="1390097"/>
            <a:ext cx="7810076" cy="3134806"/>
          </a:xfrm>
          <a:prstGeom prst="rect">
            <a:avLst/>
          </a:prstGeom>
          <a:noFill/>
          <a:ln>
            <a:noFill/>
          </a:ln>
        </p:spPr>
      </p:pic>
      <p:sp>
        <p:nvSpPr>
          <p:cNvPr id="555" name="Google Shape;555;p29"/>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t>Spørsmål til refleksjon og veien videre</a:t>
            </a:r>
            <a:endParaRPr/>
          </a:p>
        </p:txBody>
      </p:sp>
      <p:sp>
        <p:nvSpPr>
          <p:cNvPr id="558" name="Google Shape;558;p29"/>
          <p:cNvSpPr txBox="1"/>
          <p:nvPr/>
        </p:nvSpPr>
        <p:spPr>
          <a:xfrm>
            <a:off x="992459" y="1728439"/>
            <a:ext cx="7136780" cy="246221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Hvem er målgruppe for løsningen?</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Kan vi fortelle om idéen/løsningen til noen fra målgruppen for å få tips?</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Finnes det gode kilder/eksperter man kan spørre om hjelp?</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Finnes det eksisterende løsninger? Kan noen av disse forbedres? Forbedring er også innovasjon. </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Hvordan vil dere presentere løsningen? Skal man lage en modell/prototype? </a:t>
            </a:r>
            <a:br>
              <a:rPr lang="no-NO" sz="1400" b="0" i="0" u="none" strike="noStrike" cap="none">
                <a:solidFill>
                  <a:srgbClr val="000000"/>
                </a:solidFill>
                <a:latin typeface="Arial"/>
                <a:ea typeface="Arial"/>
                <a:cs typeface="Arial"/>
                <a:sym typeface="Arial"/>
              </a:rPr>
            </a:br>
            <a:r>
              <a:rPr lang="no-NO" sz="1400" b="0" i="0" u="none" strike="noStrike" cap="none">
                <a:solidFill>
                  <a:srgbClr val="000000"/>
                </a:solidFill>
                <a:latin typeface="Arial"/>
                <a:ea typeface="Arial"/>
                <a:cs typeface="Arial"/>
                <a:sym typeface="Arial"/>
              </a:rPr>
              <a:t>Hvem kan man evt. få hjelp av?</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pic>
        <p:nvPicPr>
          <p:cNvPr id="4" name="Plassholder for bilde 8">
            <a:extLst>
              <a:ext uri="{FF2B5EF4-FFF2-40B4-BE49-F238E27FC236}">
                <a16:creationId xmlns:a16="http://schemas.microsoft.com/office/drawing/2014/main" id="{ACCB35F4-37A8-B398-F694-4528A0ADF156}"/>
              </a:ext>
            </a:extLst>
          </p:cNvPr>
          <p:cNvPicPr>
            <a:picLocks noGrp="1" noChangeAspect="1"/>
          </p:cNvPicPr>
          <p:nvPr>
            <p:ph type="pic" idx="2"/>
          </p:nvPr>
        </p:nvPicPr>
        <p:blipFill>
          <a:blip r:embed="rId3"/>
          <a:srcRect t="18529" b="18529"/>
          <a:stretch>
            <a:fillRect/>
          </a:stretch>
        </p:blipFill>
        <p:spPr>
          <a:xfrm>
            <a:off x="269800" y="1041400"/>
            <a:ext cx="8612400" cy="3832200"/>
          </a:xfrm>
          <a:prstGeom prst="roundRect">
            <a:avLst>
              <a:gd name="adj" fmla="val 3896"/>
            </a:avLst>
          </a:prstGeom>
          <a:noFill/>
          <a:ln>
            <a:noFill/>
          </a:ln>
        </p:spPr>
      </p:pic>
      <p:pic>
        <p:nvPicPr>
          <p:cNvPr id="5" name="Google Shape;1039;p125">
            <a:extLst>
              <a:ext uri="{FF2B5EF4-FFF2-40B4-BE49-F238E27FC236}">
                <a16:creationId xmlns:a16="http://schemas.microsoft.com/office/drawing/2014/main" id="{2C78A229-25B3-3E54-7B22-B4DDC3CAE7DE}"/>
              </a:ext>
            </a:extLst>
          </p:cNvPr>
          <p:cNvPicPr preferRelativeResize="0"/>
          <p:nvPr/>
        </p:nvPicPr>
        <p:blipFill>
          <a:blip r:embed="rId4">
            <a:alphaModFix/>
          </a:blip>
          <a:stretch>
            <a:fillRect/>
          </a:stretch>
        </p:blipFill>
        <p:spPr>
          <a:xfrm>
            <a:off x="666962" y="1390097"/>
            <a:ext cx="7810076" cy="3134806"/>
          </a:xfrm>
          <a:prstGeom prst="rect">
            <a:avLst/>
          </a:prstGeom>
          <a:noFill/>
          <a:ln>
            <a:noFill/>
          </a:ln>
        </p:spPr>
      </p:pic>
      <p:sp>
        <p:nvSpPr>
          <p:cNvPr id="564" name="Google Shape;564;p3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t>Våre mål</a:t>
            </a:r>
            <a:endParaRPr/>
          </a:p>
        </p:txBody>
      </p:sp>
      <p:sp>
        <p:nvSpPr>
          <p:cNvPr id="567" name="Google Shape;567;p30"/>
          <p:cNvSpPr txBox="1"/>
          <p:nvPr/>
        </p:nvSpPr>
        <p:spPr>
          <a:xfrm>
            <a:off x="992459" y="1728439"/>
            <a:ext cx="7136780" cy="283154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Hvilke målsetninger skal vi ha? </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(feks. levere alle leveransene)</a:t>
            </a: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Hvilke delmål skal vi sette oss? </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(fordele roller/lage en problemstilling/kartlegge fagpersoner innenfor årets tema/løse et oppdrag på robotbordet)</a:t>
            </a:r>
            <a:endParaRPr/>
          </a:p>
          <a:p>
            <a:pPr marL="285750" marR="0" lvl="0" indent="-209550" algn="l" rtl="0">
              <a:lnSpc>
                <a:spcPct val="100000"/>
              </a:lnSpc>
              <a:spcBef>
                <a:spcPts val="0"/>
              </a:spcBef>
              <a:spcAft>
                <a:spcPts val="0"/>
              </a:spcAft>
              <a:buClr>
                <a:srgbClr val="000000"/>
              </a:buClr>
              <a:buSzPts val="1200"/>
              <a:buFont typeface="Noto Sans Symbols"/>
              <a:buNone/>
            </a:pPr>
            <a:endParaRPr sz="12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Hvordan skal vi bruke tiden vi har frem til turnering? </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(når kan dere arbeide med FLL, og hvilke frister skal dere sette for de ulike leveransene? </a:t>
            </a:r>
            <a:br>
              <a:rPr lang="no-NO" sz="10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Det kan være lurt å endre disse etterhvert som en ser fremgangen) </a:t>
            </a:r>
            <a:endParaRPr/>
          </a:p>
          <a:p>
            <a:pPr marL="285750" marR="0" lvl="0" indent="-209550" algn="l" rtl="0">
              <a:lnSpc>
                <a:spcPct val="100000"/>
              </a:lnSpc>
              <a:spcBef>
                <a:spcPts val="0"/>
              </a:spcBef>
              <a:spcAft>
                <a:spcPts val="0"/>
              </a:spcAft>
              <a:buClr>
                <a:srgbClr val="000000"/>
              </a:buClr>
              <a:buSzPts val="1200"/>
              <a:buFont typeface="Noto Sans Symbols"/>
              <a:buNone/>
            </a:pPr>
            <a:endParaRPr sz="12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Hvilke roller skal lagmedlemmene ha? </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(hvilket ansvar skal hver av dere ha? Hva er dere gode på? Hva ønsker dere å lære mer om?)</a:t>
            </a:r>
            <a:endParaRPr/>
          </a:p>
          <a:p>
            <a:pPr marL="285750" marR="0" lvl="0" indent="-209550" algn="l" rtl="0">
              <a:lnSpc>
                <a:spcPct val="100000"/>
              </a:lnSpc>
              <a:spcBef>
                <a:spcPts val="0"/>
              </a:spcBef>
              <a:spcAft>
                <a:spcPts val="0"/>
              </a:spcAft>
              <a:buClr>
                <a:srgbClr val="000000"/>
              </a:buClr>
              <a:buSzPts val="1200"/>
              <a:buFont typeface="Noto Sans Symbols"/>
              <a:buNone/>
            </a:pPr>
            <a:endParaRPr sz="12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Hvordan skal vi bruke de siste ukene? </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(vil dere holde generalprøve for andre? Sett dere mål!)</a:t>
            </a:r>
            <a:endParaRPr/>
          </a:p>
          <a:p>
            <a:pPr marL="285750" marR="0" lvl="0" indent="-209550" algn="l" rtl="0">
              <a:lnSpc>
                <a:spcPct val="100000"/>
              </a:lnSpc>
              <a:spcBef>
                <a:spcPts val="0"/>
              </a:spcBef>
              <a:spcAft>
                <a:spcPts val="0"/>
              </a:spcAft>
              <a:buClr>
                <a:srgbClr val="000000"/>
              </a:buClr>
              <a:buSzPts val="1200"/>
              <a:buFont typeface="Noto Sans Symbols"/>
              <a:buNone/>
            </a:pP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31"/>
          <p:cNvSpPr txBox="1">
            <a:spLocks noGrp="1"/>
          </p:cNvSpPr>
          <p:nvPr>
            <p:ph type="body" idx="4294967295"/>
          </p:nvPr>
        </p:nvSpPr>
        <p:spPr>
          <a:xfrm>
            <a:off x="662764" y="2981331"/>
            <a:ext cx="7761300" cy="534900"/>
          </a:xfrm>
          <a:prstGeom prst="rect">
            <a:avLst/>
          </a:prstGeom>
          <a:noFill/>
          <a:ln>
            <a:noFill/>
          </a:ln>
        </p:spPr>
        <p:txBody>
          <a:bodyPr spcFirstLastPara="1" wrap="square" lIns="91425" tIns="45700" rIns="91425" bIns="45700" anchor="t" anchorCtr="0">
            <a:normAutofit/>
          </a:bodyPr>
          <a:lstStyle/>
          <a:p>
            <a:pPr marL="0" lvl="0" indent="0" algn="ctr" rtl="0">
              <a:lnSpc>
                <a:spcPct val="150000"/>
              </a:lnSpc>
              <a:spcBef>
                <a:spcPts val="0"/>
              </a:spcBef>
              <a:spcAft>
                <a:spcPts val="0"/>
              </a:spcAft>
              <a:buClr>
                <a:srgbClr val="FFFFFF"/>
              </a:buClr>
              <a:buSzPts val="1600"/>
              <a:buNone/>
            </a:pPr>
            <a:r>
              <a:rPr lang="no-NO">
                <a:solidFill>
                  <a:srgbClr val="FFFFFF"/>
                </a:solidFill>
                <a:latin typeface="Arial"/>
                <a:ea typeface="Arial"/>
                <a:cs typeface="Arial"/>
                <a:sym typeface="Arial"/>
              </a:rPr>
              <a:t>Lykke til!</a:t>
            </a:r>
            <a:endParaRPr>
              <a:latin typeface="Arial"/>
              <a:ea typeface="Arial"/>
              <a:cs typeface="Arial"/>
              <a:sym typeface="Arial"/>
            </a:endParaRPr>
          </a:p>
          <a:p>
            <a:pPr marL="0" lvl="0" indent="0" algn="ctr" rtl="0">
              <a:lnSpc>
                <a:spcPct val="150000"/>
              </a:lnSpc>
              <a:spcBef>
                <a:spcPts val="320"/>
              </a:spcBef>
              <a:spcAft>
                <a:spcPts val="0"/>
              </a:spcAft>
              <a:buClr>
                <a:schemeClr val="lt1"/>
              </a:buClr>
              <a:buSzPts val="1600"/>
              <a:buNone/>
            </a:pPr>
            <a:endParaRPr>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FLL">
  <a:themeElements>
    <a:clrScheme name="Streamline">
      <a:dk1>
        <a:srgbClr val="414042"/>
      </a:dk1>
      <a:lt1>
        <a:srgbClr val="FFFFFF"/>
      </a:lt1>
      <a:dk2>
        <a:srgbClr val="002B56"/>
      </a:dk2>
      <a:lt2>
        <a:srgbClr val="E6E7E8"/>
      </a:lt2>
      <a:accent1>
        <a:srgbClr val="88AFF7"/>
      </a:accent1>
      <a:accent2>
        <a:srgbClr val="FF8E50"/>
      </a:accent2>
      <a:accent3>
        <a:srgbClr val="5FBE89"/>
      </a:accent3>
      <a:accent4>
        <a:srgbClr val="FFCB33"/>
      </a:accent4>
      <a:accent5>
        <a:srgbClr val="EF7918"/>
      </a:accent5>
      <a:accent6>
        <a:srgbClr val="E30513"/>
      </a:accent6>
      <a:hlink>
        <a:srgbClr val="8C8C8C"/>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TotalTime>
  <Words>3411</Words>
  <Application>Microsoft Macintosh PowerPoint</Application>
  <PresentationFormat>Skjermfremvisning (16:9)</PresentationFormat>
  <Paragraphs>383</Paragraphs>
  <Slides>30</Slides>
  <Notes>30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30</vt:i4>
      </vt:variant>
    </vt:vector>
  </HeadingPairs>
  <TitlesOfParts>
    <vt:vector size="37" baseType="lpstr">
      <vt:lpstr>Noto Sans Symbols</vt:lpstr>
      <vt:lpstr>Chalkduster</vt:lpstr>
      <vt:lpstr>Roboto Light</vt:lpstr>
      <vt:lpstr>Arial</vt:lpstr>
      <vt:lpstr>Roboto</vt:lpstr>
      <vt:lpstr>Calibri</vt:lpstr>
      <vt:lpstr>FLL</vt:lpstr>
      <vt:lpstr>PowerPoint-presentasjon</vt:lpstr>
      <vt:lpstr>Er dere klare til å...?</vt:lpstr>
      <vt:lpstr>Hva skal dere jobbe med i FIRST® LEGO® League?</vt:lpstr>
      <vt:lpstr>Kjerneverdier</vt:lpstr>
      <vt:lpstr>Som deltakere i FLL skal dere levere følgende:</vt:lpstr>
      <vt:lpstr>PowerPoint-presentasjon</vt:lpstr>
      <vt:lpstr>Hva vil dere få ut av å være med i FLL?</vt:lpstr>
      <vt:lpstr>Det finnes mange mulige roller i FLL</vt:lpstr>
      <vt:lpstr>Er dere klare til å komme i gang?</vt:lpstr>
      <vt:lpstr>Nå starter vi: Kjerneverdier – hvordan gjør vi det?</vt:lpstr>
      <vt:lpstr>Kjerneverdier: Hvordan vil dere gjøre det?</vt:lpstr>
      <vt:lpstr>Nå er dere klare for å starte på oppdraget! Lykke til! </vt:lpstr>
      <vt:lpstr>PowerPoint-presentasjon</vt:lpstr>
      <vt:lpstr>Årets oppdrag, BIOGLOWTM</vt:lpstr>
      <vt:lpstr>Årets oppdrag, BIOGLOWTM</vt:lpstr>
      <vt:lpstr>Teknologier</vt:lpstr>
      <vt:lpstr>Utfordringer</vt:lpstr>
      <vt:lpstr>Kan dere tenker på noen problemer biologer møter? </vt:lpstr>
      <vt:lpstr>Brainstorming</vt:lpstr>
      <vt:lpstr>La oss finne et problem vi vil løse!</vt:lpstr>
      <vt:lpstr>Brainstorming</vt:lpstr>
      <vt:lpstr>Brainstorming</vt:lpstr>
      <vt:lpstr>Brainstorming</vt:lpstr>
      <vt:lpstr>Brainstorming</vt:lpstr>
      <vt:lpstr>Brainstorming</vt:lpstr>
      <vt:lpstr>Brainstorming</vt:lpstr>
      <vt:lpstr>Velge problem, lage problemstilling og utforske løsninger</vt:lpstr>
      <vt:lpstr>Spørsmål til refleksjon og veien videre</vt:lpstr>
      <vt:lpstr>Våre mål</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cp:lastModifiedBy>Marte Antonsen</cp:lastModifiedBy>
  <cp:revision>13</cp:revision>
  <dcterms:modified xsi:type="dcterms:W3CDTF">2026-09-09T10:38:41Z</dcterms:modified>
</cp:coreProperties>
</file>